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22"/>
  </p:notesMasterIdLst>
  <p:handoutMasterIdLst>
    <p:handoutMasterId r:id="rId23"/>
  </p:handoutMasterIdLst>
  <p:sldIdLst>
    <p:sldId id="256" r:id="rId3"/>
    <p:sldId id="293" r:id="rId4"/>
    <p:sldId id="294" r:id="rId5"/>
    <p:sldId id="273" r:id="rId6"/>
    <p:sldId id="282" r:id="rId7"/>
    <p:sldId id="280" r:id="rId8"/>
    <p:sldId id="281" r:id="rId9"/>
    <p:sldId id="279" r:id="rId10"/>
    <p:sldId id="263" r:id="rId11"/>
    <p:sldId id="270" r:id="rId12"/>
    <p:sldId id="292" r:id="rId13"/>
    <p:sldId id="283" r:id="rId14"/>
    <p:sldId id="287" r:id="rId15"/>
    <p:sldId id="284" r:id="rId16"/>
    <p:sldId id="289" r:id="rId17"/>
    <p:sldId id="285" r:id="rId18"/>
    <p:sldId id="290" r:id="rId19"/>
    <p:sldId id="286" r:id="rId20"/>
    <p:sldId id="291" r:id="rId2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200">
          <p15:clr>
            <a:srgbClr val="A4A3A4"/>
          </p15:clr>
        </p15:guide>
        <p15:guide id="3" orient="horz" pos="3888">
          <p15:clr>
            <a:srgbClr val="A4A3A4"/>
          </p15:clr>
        </p15:guide>
        <p15:guide id="4" orient="horz" pos="144">
          <p15:clr>
            <a:srgbClr val="A4A3A4"/>
          </p15:clr>
        </p15:guide>
        <p15:guide id="5" pos="3839">
          <p15:clr>
            <a:srgbClr val="A4A3A4"/>
          </p15:clr>
        </p15:guide>
        <p15:guide id="6" pos="959">
          <p15:clr>
            <a:srgbClr val="A4A3A4"/>
          </p15:clr>
        </p15:guide>
        <p15:guide id="7" pos="6719">
          <p15:clr>
            <a:srgbClr val="A4A3A4"/>
          </p15:clr>
        </p15:guide>
        <p15:guide id="8" pos="6143">
          <p15:clr>
            <a:srgbClr val="A4A3A4"/>
          </p15:clr>
        </p15:guide>
        <p15:guide id="9" pos="4991">
          <p15:clr>
            <a:srgbClr val="A4A3A4"/>
          </p15:clr>
        </p15:guide>
        <p15:guide id="10" pos="556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013" autoAdjust="0"/>
  </p:normalViewPr>
  <p:slideViewPr>
    <p:cSldViewPr>
      <p:cViewPr varScale="1">
        <p:scale>
          <a:sx n="76" d="100"/>
          <a:sy n="76" d="100"/>
        </p:scale>
        <p:origin x="540" y="78"/>
      </p:cViewPr>
      <p:guideLst>
        <p:guide orient="horz" pos="2160"/>
        <p:guide orient="horz" pos="1200"/>
        <p:guide orient="horz" pos="3888"/>
        <p:guide orient="horz" pos="144"/>
        <p:guide pos="3839"/>
        <p:guide pos="959"/>
        <p:guide pos="6719"/>
        <p:guide pos="6143"/>
        <p:guide pos="4991"/>
        <p:guide pos="5567"/>
      </p:guideLst>
    </p:cSldViewPr>
  </p:slideViewPr>
  <p:notesTextViewPr>
    <p:cViewPr>
      <p:scale>
        <a:sx n="1" d="1"/>
        <a:sy n="1" d="1"/>
      </p:scale>
      <p:origin x="0" y="0"/>
    </p:cViewPr>
  </p:notesTextViewPr>
  <p:notesViewPr>
    <p:cSldViewPr>
      <p:cViewPr varScale="1">
        <p:scale>
          <a:sx n="82" d="100"/>
          <a:sy n="82" d="100"/>
        </p:scale>
        <p:origin x="141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C6ACB66-EAB9-4D45-9F9C-28EA120D791D}" type="datetimeFigureOut">
              <a:rPr lang="pt-BR"/>
              <a:pPr/>
              <a:t>12/08/2016</a:t>
            </a:fld>
            <a:endParaRPr/>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837A6B-DAA4-4C2D-AEAB-4E9E70095794}" type="slidenum">
              <a:rPr/>
              <a:pPr/>
              <a:t>‹nº›</a:t>
            </a:fld>
            <a:endParaRPr/>
          </a:p>
        </p:txBody>
      </p:sp>
    </p:spTree>
    <p:extLst>
      <p:ext uri="{BB962C8B-B14F-4D97-AF65-F5344CB8AC3E}">
        <p14:creationId xmlns:p14="http://schemas.microsoft.com/office/powerpoint/2010/main" val="2921545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79D970-AC71-40CF-8717-2E4EAB5207AF}" type="datetimeFigureOut">
              <a:rPr lang="pt-BR"/>
              <a:pPr/>
              <a:t>12/08/2016</a:t>
            </a:fld>
            <a:endParaRPr/>
          </a:p>
        </p:txBody>
      </p:sp>
      <p:sp>
        <p:nvSpPr>
          <p:cNvPr id="4" name="Espaço Reservado para Imagem de Slid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Clique para editar o texto mestre</a:t>
            </a:r>
          </a:p>
          <a:p>
            <a:pPr lvl="1"/>
            <a:r>
              <a:rPr/>
              <a:t>Segundo nível</a:t>
            </a:r>
          </a:p>
          <a:p>
            <a:pPr lvl="2"/>
            <a:r>
              <a:rPr/>
              <a:t>Terceiro nível</a:t>
            </a:r>
          </a:p>
          <a:p>
            <a:pPr lvl="3"/>
            <a:r>
              <a:rPr/>
              <a:t>Quarto nível</a:t>
            </a:r>
          </a:p>
          <a:p>
            <a:pPr lvl="4"/>
            <a:r>
              <a:rP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266150-FA26-45B5-BF0B-186B42A09DC9}" type="slidenum">
              <a:rPr/>
              <a:pPr/>
              <a:t>‹nº›</a:t>
            </a:fld>
            <a:endParaRPr/>
          </a:p>
        </p:txBody>
      </p:sp>
    </p:spTree>
    <p:extLst>
      <p:ext uri="{BB962C8B-B14F-4D97-AF65-F5344CB8AC3E}">
        <p14:creationId xmlns:p14="http://schemas.microsoft.com/office/powerpoint/2010/main" val="145946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03266150-FA26-45B5-BF0B-186B42A09DC9}" type="slidenum">
              <a:rPr lang="pt-BR" smtClean="0"/>
              <a:pPr/>
              <a:t>4</a:t>
            </a:fld>
            <a:endParaRPr lang="pt-BR"/>
          </a:p>
        </p:txBody>
      </p:sp>
    </p:spTree>
    <p:extLst>
      <p:ext uri="{BB962C8B-B14F-4D97-AF65-F5344CB8AC3E}">
        <p14:creationId xmlns:p14="http://schemas.microsoft.com/office/powerpoint/2010/main" val="446002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03266150-FA26-45B5-BF0B-186B42A09DC9}" type="slidenum">
              <a:rPr lang="pt-BR" smtClean="0"/>
              <a:pPr/>
              <a:t>5</a:t>
            </a:fld>
            <a:endParaRPr lang="pt-BR"/>
          </a:p>
        </p:txBody>
      </p:sp>
    </p:spTree>
    <p:extLst>
      <p:ext uri="{BB962C8B-B14F-4D97-AF65-F5344CB8AC3E}">
        <p14:creationId xmlns:p14="http://schemas.microsoft.com/office/powerpoint/2010/main" val="1830940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03266150-FA26-45B5-BF0B-186B42A09DC9}" type="slidenum">
              <a:rPr lang="pt-BR" smtClean="0"/>
              <a:pPr/>
              <a:t>6</a:t>
            </a:fld>
            <a:endParaRPr lang="pt-BR"/>
          </a:p>
        </p:txBody>
      </p:sp>
    </p:spTree>
    <p:extLst>
      <p:ext uri="{BB962C8B-B14F-4D97-AF65-F5344CB8AC3E}">
        <p14:creationId xmlns:p14="http://schemas.microsoft.com/office/powerpoint/2010/main" val="1201749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03266150-FA26-45B5-BF0B-186B42A09DC9}" type="slidenum">
              <a:rPr lang="pt-BR" smtClean="0"/>
              <a:pPr/>
              <a:t>7</a:t>
            </a:fld>
            <a:endParaRPr lang="pt-BR"/>
          </a:p>
        </p:txBody>
      </p:sp>
    </p:spTree>
    <p:extLst>
      <p:ext uri="{BB962C8B-B14F-4D97-AF65-F5344CB8AC3E}">
        <p14:creationId xmlns:p14="http://schemas.microsoft.com/office/powerpoint/2010/main" val="1228852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03266150-FA26-45B5-BF0B-186B42A09DC9}" type="slidenum">
              <a:rPr lang="pt-BR" smtClean="0"/>
              <a:pPr/>
              <a:t>8</a:t>
            </a:fld>
            <a:endParaRPr lang="pt-BR"/>
          </a:p>
        </p:txBody>
      </p:sp>
    </p:spTree>
    <p:extLst>
      <p:ext uri="{BB962C8B-B14F-4D97-AF65-F5344CB8AC3E}">
        <p14:creationId xmlns:p14="http://schemas.microsoft.com/office/powerpoint/2010/main" val="2725429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Espaço Reservado para Número de Slide 3"/>
          <p:cNvSpPr>
            <a:spLocks noGrp="1"/>
          </p:cNvSpPr>
          <p:nvPr>
            <p:ph type="sldNum" sz="quarter" idx="10"/>
          </p:nvPr>
        </p:nvSpPr>
        <p:spPr/>
        <p:txBody>
          <a:bodyPr/>
          <a:lstStyle/>
          <a:p>
            <a:pPr algn="r" defTabSz="914400">
              <a:buNone/>
            </a:pPr>
            <a:fld id="{3A2CC701-D80A-463B-8415-A85485312088}" type="slidenum">
              <a:rPr lang="en-US" sz="1200" b="0" i="0">
                <a:latin typeface="Corbel"/>
                <a:ea typeface="+mn-ea"/>
                <a:cs typeface="+mn-cs"/>
              </a:rPr>
              <a:pPr algn="r" defTabSz="914400">
                <a:buNone/>
              </a:pPr>
              <a:t>9</a:t>
            </a:fld>
            <a:endParaRPr lang="en-US" sz="1200" b="0" i="0">
              <a:latin typeface="Corbel"/>
              <a:ea typeface="+mn-ea"/>
              <a:cs typeface="+mn-cs"/>
            </a:endParaRPr>
          </a:p>
        </p:txBody>
      </p:sp>
    </p:spTree>
    <p:extLst>
      <p:ext uri="{BB962C8B-B14F-4D97-AF65-F5344CB8AC3E}">
        <p14:creationId xmlns:p14="http://schemas.microsoft.com/office/powerpoint/2010/main" val="711306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17" name="Imagem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hidden">
          <a:xfrm>
            <a:off x="0" y="0"/>
            <a:ext cx="12188825" cy="6858000"/>
          </a:xfrm>
          <a:prstGeom prst="rect">
            <a:avLst/>
          </a:prstGeom>
        </p:spPr>
      </p:pic>
      <p:sp>
        <p:nvSpPr>
          <p:cNvPr id="13" name="Retângulo 12"/>
          <p:cNvSpPr/>
          <p:nvPr/>
        </p:nvSpPr>
        <p:spPr bwMode="hidden">
          <a:xfrm>
            <a:off x="0" y="1"/>
            <a:ext cx="12188825" cy="481056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15" name="Retângulo 14"/>
          <p:cNvSpPr/>
          <p:nvPr/>
        </p:nvSpPr>
        <p:spPr bwMode="hidden">
          <a:xfrm>
            <a:off x="0" y="4810562"/>
            <a:ext cx="12188825" cy="2047439"/>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2" name="Título 1"/>
          <p:cNvSpPr>
            <a:spLocks noGrp="1"/>
          </p:cNvSpPr>
          <p:nvPr>
            <p:ph type="ctrTitle"/>
          </p:nvPr>
        </p:nvSpPr>
        <p:spPr>
          <a:xfrm>
            <a:off x="1522413" y="1905000"/>
            <a:ext cx="9144000" cy="2667000"/>
          </a:xfrm>
        </p:spPr>
        <p:txBody>
          <a:bodyPr>
            <a:normAutofit/>
          </a:bodyPr>
          <a:lstStyle>
            <a:lvl1pPr>
              <a:lnSpc>
                <a:spcPct val="80000"/>
              </a:lnSpc>
              <a:defRPr sz="6000"/>
            </a:lvl1pPr>
          </a:lstStyle>
          <a:p>
            <a:r>
              <a:rPr lang="pt-BR" noProof="0" smtClean="0"/>
              <a:t>Clique para editar o título mestre</a:t>
            </a:r>
            <a:endParaRPr lang="pt-BR" noProof="0" dirty="0"/>
          </a:p>
        </p:txBody>
      </p:sp>
      <p:sp>
        <p:nvSpPr>
          <p:cNvPr id="3" name="Subtítulo 2"/>
          <p:cNvSpPr>
            <a:spLocks noGrp="1"/>
          </p:cNvSpPr>
          <p:nvPr>
            <p:ph type="subTitle" idx="1"/>
          </p:nvPr>
        </p:nvSpPr>
        <p:spPr>
          <a:xfrm>
            <a:off x="1522413" y="5029200"/>
            <a:ext cx="8229600" cy="1143000"/>
          </a:xfrm>
        </p:spPr>
        <p:txBody>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noProof="0" smtClean="0"/>
              <a:t>Clique para editar o estilo do subtítulo mestre</a:t>
            </a:r>
            <a:endParaRPr lang="pt-BR" noProof="0" dirty="0"/>
          </a:p>
        </p:txBody>
      </p:sp>
      <p:sp>
        <p:nvSpPr>
          <p:cNvPr id="4" name="Espaço Reservado para Data 3"/>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 useBgFill="1">
        <p:nvSpPr>
          <p:cNvPr id="20" name="Forma livre 9"/>
          <p:cNvSpPr>
            <a:spLocks/>
          </p:cNvSpPr>
          <p:nvPr/>
        </p:nvSpPr>
        <p:spPr bwMode="white">
          <a:xfrm>
            <a:off x="1057" y="4714632"/>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ln>
            <a:noFill/>
          </a:ln>
        </p:spPr>
        <p:txBody>
          <a:bodyPr vert="horz" wrap="square" lIns="91440" tIns="45720" rIns="91440" bIns="45720" numCol="1" anchor="t" anchorCtr="0" compatLnSpc="1">
            <a:prstTxWarp prst="textNoShape">
              <a:avLst/>
            </a:prstTxWarp>
          </a:bodyPr>
          <a:lstStyle/>
          <a:p>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Conteúdo 2"/>
          <p:cNvSpPr>
            <a:spLocks noGrp="1"/>
          </p:cNvSpPr>
          <p:nvPr>
            <p:ph idx="1"/>
          </p:nvPr>
        </p:nvSpPr>
        <p:spPr/>
        <p:txBody>
          <a:bodyPr/>
          <a:lstStyle>
            <a:lvl5pPr>
              <a:defRPr/>
            </a:lvl5pPr>
            <a:lvl6pPr>
              <a:defRPr/>
            </a:lvl6pPr>
            <a:lvl7pPr>
              <a:defRPr/>
            </a:lvl7pPr>
            <a:lvl8pPr>
              <a:defRPr baseline="0"/>
            </a:lvl8pPr>
            <a:lvl9pPr>
              <a:defRPr baseline="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Data 3"/>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pic>
        <p:nvPicPr>
          <p:cNvPr id="14" name="Imagem 1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0" y="0"/>
            <a:ext cx="12188825" cy="4810561"/>
          </a:xfrm>
          <a:prstGeom prst="rect">
            <a:avLst/>
          </a:prstGeom>
        </p:spPr>
      </p:pic>
      <p:sp>
        <p:nvSpPr>
          <p:cNvPr id="18" name="Retângulo 17"/>
          <p:cNvSpPr/>
          <p:nvPr/>
        </p:nvSpPr>
        <p:spPr bwMode="hidden">
          <a:xfrm>
            <a:off x="0" y="1"/>
            <a:ext cx="12188825" cy="481056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2" name="Título 1"/>
          <p:cNvSpPr>
            <a:spLocks noGrp="1"/>
          </p:cNvSpPr>
          <p:nvPr>
            <p:ph type="title"/>
          </p:nvPr>
        </p:nvSpPr>
        <p:spPr>
          <a:xfrm>
            <a:off x="1522360" y="1905000"/>
            <a:ext cx="9142999" cy="2667000"/>
          </a:xfrm>
        </p:spPr>
        <p:txBody>
          <a:bodyPr anchor="b">
            <a:noAutofit/>
          </a:bodyPr>
          <a:lstStyle>
            <a:lvl1pPr algn="l">
              <a:defRPr sz="4800" b="0" cap="none" baseline="0"/>
            </a:lvl1pPr>
          </a:lstStyle>
          <a:p>
            <a:r>
              <a:rPr lang="pt-BR" noProof="0" smtClean="0"/>
              <a:t>Clique para editar o título mestre</a:t>
            </a:r>
            <a:endParaRPr lang="pt-BR" noProof="0" dirty="0"/>
          </a:p>
        </p:txBody>
      </p:sp>
      <p:sp>
        <p:nvSpPr>
          <p:cNvPr id="3" name="Espaço Reservado para Texto 2"/>
          <p:cNvSpPr>
            <a:spLocks noGrp="1"/>
          </p:cNvSpPr>
          <p:nvPr>
            <p:ph type="body" idx="1"/>
          </p:nvPr>
        </p:nvSpPr>
        <p:spPr>
          <a:xfrm>
            <a:off x="1522412" y="5029200"/>
            <a:ext cx="82296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noProof="0" smtClean="0"/>
              <a:t>Clique para editar o texto mestre</a:t>
            </a:r>
          </a:p>
        </p:txBody>
      </p:sp>
      <p:sp>
        <p:nvSpPr>
          <p:cNvPr id="4" name="Espaço Reservado para Data 3"/>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
        <p:nvSpPr>
          <p:cNvPr id="16" name="Forma livre 9"/>
          <p:cNvSpPr>
            <a:spLocks/>
          </p:cNvSpPr>
          <p:nvPr/>
        </p:nvSpPr>
        <p:spPr bwMode="hidden">
          <a:xfrm>
            <a:off x="1057" y="4714632"/>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Conteúdo 2"/>
          <p:cNvSpPr>
            <a:spLocks noGrp="1"/>
          </p:cNvSpPr>
          <p:nvPr>
            <p:ph sz="half" idx="1"/>
          </p:nvPr>
        </p:nvSpPr>
        <p:spPr>
          <a:xfrm>
            <a:off x="1522413" y="1905000"/>
            <a:ext cx="4416552" cy="4267200"/>
          </a:xfrm>
        </p:spPr>
        <p:txBody>
          <a:bodyPr>
            <a:normAutofit/>
          </a:bodyPr>
          <a:lstStyle>
            <a:lvl1pPr>
              <a:defRPr sz="2400"/>
            </a:lvl1pPr>
            <a:lvl2pPr>
              <a:defRPr sz="2000"/>
            </a:lvl2pPr>
            <a:lvl3pPr>
              <a:defRPr sz="1800"/>
            </a:lvl3pPr>
            <a:lvl4pPr>
              <a:defRPr sz="1600"/>
            </a:lvl4pPr>
            <a:lvl5pPr>
              <a:defRPr sz="1600"/>
            </a:lvl5pPr>
            <a:lvl6pPr marL="1920240">
              <a:defRPr sz="1600"/>
            </a:lvl6pPr>
            <a:lvl7pPr marL="1920240">
              <a:defRPr sz="1600"/>
            </a:lvl7pPr>
            <a:lvl8pPr marL="1920240">
              <a:defRPr sz="1600"/>
            </a:lvl8pPr>
            <a:lvl9pPr marL="1920240">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Conteúdo 3"/>
          <p:cNvSpPr>
            <a:spLocks noGrp="1"/>
          </p:cNvSpPr>
          <p:nvPr>
            <p:ph sz="half" idx="2"/>
          </p:nvPr>
        </p:nvSpPr>
        <p:spPr>
          <a:xfrm>
            <a:off x="6246812" y="1905000"/>
            <a:ext cx="4416552" cy="4267200"/>
          </a:xfrm>
        </p:spPr>
        <p:txBody>
          <a:bodyPr>
            <a:normAutofit/>
          </a:bodyPr>
          <a:lstStyle>
            <a:lvl1pPr>
              <a:defRPr sz="2400"/>
            </a:lvl1pPr>
            <a:lvl2pPr>
              <a:defRPr sz="2000"/>
            </a:lvl2pPr>
            <a:lvl3pPr>
              <a:defRPr sz="1800"/>
            </a:lvl3pPr>
            <a:lvl4pPr>
              <a:defRPr sz="1600"/>
            </a:lvl4pPr>
            <a:lvl5pPr marL="1920240">
              <a:defRPr sz="1600"/>
            </a:lvl5pPr>
            <a:lvl6pPr marL="1920240">
              <a:defRPr sz="1600"/>
            </a:lvl6pPr>
            <a:lvl7pPr marL="1920240">
              <a:defRPr sz="1600"/>
            </a:lvl7pPr>
            <a:lvl8pPr marL="1920240">
              <a:defRPr sz="1600"/>
            </a:lvl8pPr>
            <a:lvl9pPr marL="1920240">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5" name="Espaço Reservado para Data 4"/>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6" name="Espaço Reservado para Rodapé 5"/>
          <p:cNvSpPr>
            <a:spLocks noGrp="1"/>
          </p:cNvSpPr>
          <p:nvPr>
            <p:ph type="ftr" sz="quarter" idx="11"/>
          </p:nvPr>
        </p:nvSpPr>
        <p:spPr/>
        <p:txBody>
          <a:bodyPr/>
          <a:lstStyle/>
          <a:p>
            <a:endParaRPr lang="pt-BR" noProof="0" dirty="0"/>
          </a:p>
        </p:txBody>
      </p:sp>
      <p:sp>
        <p:nvSpPr>
          <p:cNvPr id="7" name="Espaço Reservado para Número de Slide 6"/>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noProof="0" smtClean="0"/>
              <a:t>Clique para editar o título mestre</a:t>
            </a:r>
            <a:endParaRPr lang="pt-BR" noProof="0" dirty="0"/>
          </a:p>
        </p:txBody>
      </p:sp>
      <p:sp>
        <p:nvSpPr>
          <p:cNvPr id="3" name="Espaço Reservado para Texto 2"/>
          <p:cNvSpPr>
            <a:spLocks noGrp="1"/>
          </p:cNvSpPr>
          <p:nvPr>
            <p:ph type="body" idx="1"/>
          </p:nvPr>
        </p:nvSpPr>
        <p:spPr>
          <a:xfrm>
            <a:off x="1522413" y="1905000"/>
            <a:ext cx="4416552" cy="762000"/>
          </a:xfrm>
        </p:spPr>
        <p:txBody>
          <a:bodyPr anchor="ctr">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noProof="0" smtClean="0"/>
              <a:t>Clique para editar o texto mestre</a:t>
            </a:r>
          </a:p>
        </p:txBody>
      </p:sp>
      <p:sp>
        <p:nvSpPr>
          <p:cNvPr id="4" name="Espaço Reservado para Conteúdo 3"/>
          <p:cNvSpPr>
            <a:spLocks noGrp="1"/>
          </p:cNvSpPr>
          <p:nvPr>
            <p:ph sz="half" idx="2"/>
          </p:nvPr>
        </p:nvSpPr>
        <p:spPr>
          <a:xfrm>
            <a:off x="1522413" y="2743200"/>
            <a:ext cx="4416552" cy="3429001"/>
          </a:xfrm>
        </p:spPr>
        <p:txBody>
          <a:bodyPr/>
          <a:lstStyle>
            <a:lvl1pPr>
              <a:defRPr sz="2400"/>
            </a:lvl1pPr>
            <a:lvl2pPr>
              <a:defRPr sz="2000"/>
            </a:lvl2pPr>
            <a:lvl3pPr>
              <a:defRPr sz="1800"/>
            </a:lvl3pPr>
            <a:lvl4pPr>
              <a:defRPr sz="1600"/>
            </a:lvl4pPr>
            <a:lvl5pPr>
              <a:defRPr sz="1600"/>
            </a:lvl5pPr>
            <a:lvl6pPr marL="1920240">
              <a:defRPr sz="1600"/>
            </a:lvl6pPr>
            <a:lvl7pPr marL="1920240">
              <a:defRPr sz="1600"/>
            </a:lvl7pPr>
            <a:lvl8pPr marL="1920240">
              <a:defRPr sz="1600" baseline="0"/>
            </a:lvl8pPr>
            <a:lvl9pPr marL="1920240">
              <a:defRPr sz="1600" baseline="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5" name="Espaço Reservado para Texto 4"/>
          <p:cNvSpPr>
            <a:spLocks noGrp="1"/>
          </p:cNvSpPr>
          <p:nvPr>
            <p:ph type="body" sz="quarter" idx="3"/>
          </p:nvPr>
        </p:nvSpPr>
        <p:spPr>
          <a:xfrm>
            <a:off x="6246812" y="1905000"/>
            <a:ext cx="4416552" cy="762000"/>
          </a:xfrm>
        </p:spPr>
        <p:txBody>
          <a:bodyPr anchor="ctr">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noProof="0" smtClean="0"/>
              <a:t>Clique para editar o texto mestre</a:t>
            </a:r>
          </a:p>
        </p:txBody>
      </p:sp>
      <p:sp>
        <p:nvSpPr>
          <p:cNvPr id="6" name="Espaço Reservado para Conteúdo 5"/>
          <p:cNvSpPr>
            <a:spLocks noGrp="1"/>
          </p:cNvSpPr>
          <p:nvPr>
            <p:ph sz="quarter" idx="4"/>
          </p:nvPr>
        </p:nvSpPr>
        <p:spPr>
          <a:xfrm>
            <a:off x="6246812" y="2743200"/>
            <a:ext cx="4416552" cy="3429001"/>
          </a:xfrm>
        </p:spPr>
        <p:txBody>
          <a:bodyPr/>
          <a:lstStyle>
            <a:lvl1pPr>
              <a:defRPr sz="2400"/>
            </a:lvl1pPr>
            <a:lvl2pPr>
              <a:defRPr sz="2000"/>
            </a:lvl2pPr>
            <a:lvl3pPr>
              <a:defRPr sz="1800"/>
            </a:lvl3pPr>
            <a:lvl4pPr>
              <a:defRPr sz="1600"/>
            </a:lvl4pPr>
            <a:lvl5pPr marL="1920240">
              <a:defRPr sz="1600"/>
            </a:lvl5pPr>
            <a:lvl6pPr marL="1920240">
              <a:defRPr sz="1600"/>
            </a:lvl6pPr>
            <a:lvl7pPr marL="1920240">
              <a:defRPr sz="1600"/>
            </a:lvl7pPr>
            <a:lvl8pPr marL="1920240">
              <a:defRPr sz="1600"/>
            </a:lvl8pPr>
            <a:lvl9pPr marL="1920240">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7" name="Espaço Reservado para Data 6"/>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8" name="Espaço Reservado para Rodapé 7"/>
          <p:cNvSpPr>
            <a:spLocks noGrp="1"/>
          </p:cNvSpPr>
          <p:nvPr>
            <p:ph type="ftr" sz="quarter" idx="11"/>
          </p:nvPr>
        </p:nvSpPr>
        <p:spPr/>
        <p:txBody>
          <a:bodyPr/>
          <a:lstStyle/>
          <a:p>
            <a:endParaRPr lang="pt-BR" noProof="0" dirty="0"/>
          </a:p>
        </p:txBody>
      </p:sp>
      <p:sp>
        <p:nvSpPr>
          <p:cNvPr id="9" name="Espaço Reservado para Número de Slide 8"/>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Data 2"/>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4" name="Espaço Reservado para Rodapé 3"/>
          <p:cNvSpPr>
            <a:spLocks noGrp="1"/>
          </p:cNvSpPr>
          <p:nvPr>
            <p:ph type="ftr" sz="quarter" idx="11"/>
          </p:nvPr>
        </p:nvSpPr>
        <p:spPr/>
        <p:txBody>
          <a:bodyPr/>
          <a:lstStyle/>
          <a:p>
            <a:endParaRPr lang="pt-BR" noProof="0" dirty="0"/>
          </a:p>
        </p:txBody>
      </p:sp>
      <p:sp>
        <p:nvSpPr>
          <p:cNvPr id="5" name="Espaço Reservado para Número de Slide 4"/>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pic>
        <p:nvPicPr>
          <p:cNvPr id="6" name="Image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hidden">
          <a:xfrm>
            <a:off x="0" y="0"/>
            <a:ext cx="12188825" cy="6858000"/>
          </a:xfrm>
          <a:prstGeom prst="rect">
            <a:avLst/>
          </a:prstGeom>
        </p:spPr>
      </p:pic>
      <p:sp>
        <p:nvSpPr>
          <p:cNvPr id="5" name="Retângulo 4"/>
          <p:cNvSpPr/>
          <p:nvPr/>
        </p:nvSpPr>
        <p:spPr bwMode="hidden">
          <a:xfrm>
            <a:off x="0" y="1"/>
            <a:ext cx="12188825"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2" name="Espaço Reservado para Data 1"/>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3" name="Espaço Reservado para Rodapé 2"/>
          <p:cNvSpPr>
            <a:spLocks noGrp="1"/>
          </p:cNvSpPr>
          <p:nvPr>
            <p:ph type="ftr" sz="quarter" idx="11"/>
          </p:nvPr>
        </p:nvSpPr>
        <p:spPr/>
        <p:txBody>
          <a:bodyPr/>
          <a:lstStyle/>
          <a:p>
            <a:endParaRPr lang="pt-BR" noProof="0" dirty="0"/>
          </a:p>
        </p:txBody>
      </p:sp>
      <p:sp>
        <p:nvSpPr>
          <p:cNvPr id="4" name="Espaço Reservado para Número de Slide 3"/>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9" name="Forma livre 15"/>
          <p:cNvSpPr>
            <a:spLocks/>
          </p:cNvSpPr>
          <p:nvPr/>
        </p:nvSpPr>
        <p:spPr bwMode="auto">
          <a:xfrm>
            <a:off x="4494212" y="1905000"/>
            <a:ext cx="6153912" cy="4251960"/>
          </a:xfrm>
          <a:custGeom>
            <a:avLst/>
            <a:gdLst>
              <a:gd name="T0" fmla="*/ 696 w 1967"/>
              <a:gd name="T1" fmla="*/ 1361 h 1369"/>
              <a:gd name="T2" fmla="*/ 618 w 1967"/>
              <a:gd name="T3" fmla="*/ 1360 h 1369"/>
              <a:gd name="T4" fmla="*/ 517 w 1967"/>
              <a:gd name="T5" fmla="*/ 1359 h 1369"/>
              <a:gd name="T6" fmla="*/ 443 w 1967"/>
              <a:gd name="T7" fmla="*/ 1361 h 1369"/>
              <a:gd name="T8" fmla="*/ 361 w 1967"/>
              <a:gd name="T9" fmla="*/ 1358 h 1369"/>
              <a:gd name="T10" fmla="*/ 260 w 1967"/>
              <a:gd name="T11" fmla="*/ 1359 h 1369"/>
              <a:gd name="T12" fmla="*/ 166 w 1967"/>
              <a:gd name="T13" fmla="*/ 1359 h 1369"/>
              <a:gd name="T14" fmla="*/ 104 w 1967"/>
              <a:gd name="T15" fmla="*/ 1356 h 1369"/>
              <a:gd name="T16" fmla="*/ 7 w 1967"/>
              <a:gd name="T17" fmla="*/ 1327 h 1369"/>
              <a:gd name="T18" fmla="*/ 7 w 1967"/>
              <a:gd name="T19" fmla="*/ 1226 h 1369"/>
              <a:gd name="T20" fmla="*/ 9 w 1967"/>
              <a:gd name="T21" fmla="*/ 1139 h 1369"/>
              <a:gd name="T22" fmla="*/ 4 w 1967"/>
              <a:gd name="T23" fmla="*/ 1042 h 1369"/>
              <a:gd name="T24" fmla="*/ 9 w 1967"/>
              <a:gd name="T25" fmla="*/ 896 h 1369"/>
              <a:gd name="T26" fmla="*/ 7 w 1967"/>
              <a:gd name="T27" fmla="*/ 758 h 1369"/>
              <a:gd name="T28" fmla="*/ 9 w 1967"/>
              <a:gd name="T29" fmla="*/ 614 h 1369"/>
              <a:gd name="T30" fmla="*/ 5 w 1967"/>
              <a:gd name="T31" fmla="*/ 443 h 1369"/>
              <a:gd name="T32" fmla="*/ 9 w 1967"/>
              <a:gd name="T33" fmla="*/ 365 h 1369"/>
              <a:gd name="T34" fmla="*/ 5 w 1967"/>
              <a:gd name="T35" fmla="*/ 195 h 1369"/>
              <a:gd name="T36" fmla="*/ 6 w 1967"/>
              <a:gd name="T37" fmla="*/ 107 h 1369"/>
              <a:gd name="T38" fmla="*/ 8 w 1967"/>
              <a:gd name="T39" fmla="*/ 9 h 1369"/>
              <a:gd name="T40" fmla="*/ 120 w 1967"/>
              <a:gd name="T41" fmla="*/ 8 h 1369"/>
              <a:gd name="T42" fmla="*/ 192 w 1967"/>
              <a:gd name="T43" fmla="*/ 5 h 1369"/>
              <a:gd name="T44" fmla="*/ 279 w 1967"/>
              <a:gd name="T45" fmla="*/ 12 h 1369"/>
              <a:gd name="T46" fmla="*/ 374 w 1967"/>
              <a:gd name="T47" fmla="*/ 7 h 1369"/>
              <a:gd name="T48" fmla="*/ 447 w 1967"/>
              <a:gd name="T49" fmla="*/ 10 h 1369"/>
              <a:gd name="T50" fmla="*/ 552 w 1967"/>
              <a:gd name="T51" fmla="*/ 11 h 1369"/>
              <a:gd name="T52" fmla="*/ 630 w 1967"/>
              <a:gd name="T53" fmla="*/ 11 h 1369"/>
              <a:gd name="T54" fmla="*/ 706 w 1967"/>
              <a:gd name="T55" fmla="*/ 10 h 1369"/>
              <a:gd name="T56" fmla="*/ 799 w 1967"/>
              <a:gd name="T57" fmla="*/ 7 h 1369"/>
              <a:gd name="T58" fmla="*/ 879 w 1967"/>
              <a:gd name="T59" fmla="*/ 9 h 1369"/>
              <a:gd name="T60" fmla="*/ 956 w 1967"/>
              <a:gd name="T61" fmla="*/ 9 h 1369"/>
              <a:gd name="T62" fmla="*/ 1055 w 1967"/>
              <a:gd name="T63" fmla="*/ 12 h 1369"/>
              <a:gd name="T64" fmla="*/ 1188 w 1967"/>
              <a:gd name="T65" fmla="*/ 12 h 1369"/>
              <a:gd name="T66" fmla="*/ 1259 w 1967"/>
              <a:gd name="T67" fmla="*/ 9 h 1369"/>
              <a:gd name="T68" fmla="*/ 1378 w 1967"/>
              <a:gd name="T69" fmla="*/ 8 h 1369"/>
              <a:gd name="T70" fmla="*/ 1513 w 1967"/>
              <a:gd name="T71" fmla="*/ 10 h 1369"/>
              <a:gd name="T72" fmla="*/ 1634 w 1967"/>
              <a:gd name="T73" fmla="*/ 12 h 1369"/>
              <a:gd name="T74" fmla="*/ 1774 w 1967"/>
              <a:gd name="T75" fmla="*/ 11 h 1369"/>
              <a:gd name="T76" fmla="*/ 1869 w 1967"/>
              <a:gd name="T77" fmla="*/ 9 h 1369"/>
              <a:gd name="T78" fmla="*/ 1927 w 1967"/>
              <a:gd name="T79" fmla="*/ 6 h 1369"/>
              <a:gd name="T80" fmla="*/ 1963 w 1967"/>
              <a:gd name="T81" fmla="*/ 94 h 1369"/>
              <a:gd name="T82" fmla="*/ 1960 w 1967"/>
              <a:gd name="T83" fmla="*/ 185 h 1369"/>
              <a:gd name="T84" fmla="*/ 1959 w 1967"/>
              <a:gd name="T85" fmla="*/ 330 h 1369"/>
              <a:gd name="T86" fmla="*/ 1958 w 1967"/>
              <a:gd name="T87" fmla="*/ 428 h 1369"/>
              <a:gd name="T88" fmla="*/ 1958 w 1967"/>
              <a:gd name="T89" fmla="*/ 573 h 1369"/>
              <a:gd name="T90" fmla="*/ 1960 w 1967"/>
              <a:gd name="T91" fmla="*/ 721 h 1369"/>
              <a:gd name="T92" fmla="*/ 1957 w 1967"/>
              <a:gd name="T93" fmla="*/ 868 h 1369"/>
              <a:gd name="T94" fmla="*/ 1959 w 1967"/>
              <a:gd name="T95" fmla="*/ 1010 h 1369"/>
              <a:gd name="T96" fmla="*/ 1960 w 1967"/>
              <a:gd name="T97" fmla="*/ 1124 h 1369"/>
              <a:gd name="T98" fmla="*/ 1960 w 1967"/>
              <a:gd name="T99" fmla="*/ 1210 h 1369"/>
              <a:gd name="T100" fmla="*/ 1963 w 1967"/>
              <a:gd name="T101" fmla="*/ 1307 h 1369"/>
              <a:gd name="T102" fmla="*/ 1909 w 1967"/>
              <a:gd name="T103" fmla="*/ 1355 h 1369"/>
              <a:gd name="T104" fmla="*/ 1822 w 1967"/>
              <a:gd name="T105" fmla="*/ 1356 h 1369"/>
              <a:gd name="T106" fmla="*/ 1698 w 1967"/>
              <a:gd name="T107" fmla="*/ 1359 h 1369"/>
              <a:gd name="T108" fmla="*/ 1597 w 1967"/>
              <a:gd name="T109" fmla="*/ 1358 h 1369"/>
              <a:gd name="T110" fmla="*/ 1469 w 1967"/>
              <a:gd name="T111" fmla="*/ 1358 h 1369"/>
              <a:gd name="T112" fmla="*/ 1330 w 1967"/>
              <a:gd name="T113" fmla="*/ 1359 h 1369"/>
              <a:gd name="T114" fmla="*/ 1229 w 1967"/>
              <a:gd name="T115" fmla="*/ 1361 h 1369"/>
              <a:gd name="T116" fmla="*/ 1124 w 1967"/>
              <a:gd name="T117" fmla="*/ 1357 h 1369"/>
              <a:gd name="T118" fmla="*/ 981 w 1967"/>
              <a:gd name="T119" fmla="*/ 1363 h 1369"/>
              <a:gd name="T120" fmla="*/ 907 w 1967"/>
              <a:gd name="T121" fmla="*/ 1358 h 1369"/>
              <a:gd name="T122" fmla="*/ 830 w 1967"/>
              <a:gd name="T123" fmla="*/ 1358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7" h="1369">
                <a:moveTo>
                  <a:pt x="782" y="1369"/>
                </a:moveTo>
                <a:cubicBezTo>
                  <a:pt x="782" y="1360"/>
                  <a:pt x="782" y="1360"/>
                  <a:pt x="782" y="1360"/>
                </a:cubicBezTo>
                <a:cubicBezTo>
                  <a:pt x="777" y="1362"/>
                  <a:pt x="777" y="1362"/>
                  <a:pt x="777" y="1362"/>
                </a:cubicBezTo>
                <a:cubicBezTo>
                  <a:pt x="777" y="1361"/>
                  <a:pt x="777" y="1361"/>
                  <a:pt x="777" y="1361"/>
                </a:cubicBezTo>
                <a:cubicBezTo>
                  <a:pt x="774" y="1362"/>
                  <a:pt x="774" y="1362"/>
                  <a:pt x="774" y="1362"/>
                </a:cubicBezTo>
                <a:cubicBezTo>
                  <a:pt x="772" y="1359"/>
                  <a:pt x="772" y="1359"/>
                  <a:pt x="772" y="1359"/>
                </a:cubicBezTo>
                <a:cubicBezTo>
                  <a:pt x="761" y="1359"/>
                  <a:pt x="761" y="1359"/>
                  <a:pt x="761" y="1359"/>
                </a:cubicBezTo>
                <a:cubicBezTo>
                  <a:pt x="757" y="1360"/>
                  <a:pt x="752" y="1360"/>
                  <a:pt x="749" y="1359"/>
                </a:cubicBezTo>
                <a:cubicBezTo>
                  <a:pt x="747" y="1358"/>
                  <a:pt x="747" y="1358"/>
                  <a:pt x="747" y="1358"/>
                </a:cubicBezTo>
                <a:cubicBezTo>
                  <a:pt x="746" y="1356"/>
                  <a:pt x="746" y="1356"/>
                  <a:pt x="746" y="1356"/>
                </a:cubicBezTo>
                <a:cubicBezTo>
                  <a:pt x="738" y="1359"/>
                  <a:pt x="738" y="1359"/>
                  <a:pt x="738" y="1359"/>
                </a:cubicBezTo>
                <a:cubicBezTo>
                  <a:pt x="738" y="1357"/>
                  <a:pt x="738" y="1357"/>
                  <a:pt x="738" y="1357"/>
                </a:cubicBezTo>
                <a:cubicBezTo>
                  <a:pt x="733" y="1358"/>
                  <a:pt x="733" y="1358"/>
                  <a:pt x="733" y="1358"/>
                </a:cubicBezTo>
                <a:cubicBezTo>
                  <a:pt x="732" y="1359"/>
                  <a:pt x="732" y="1359"/>
                  <a:pt x="732" y="1359"/>
                </a:cubicBezTo>
                <a:cubicBezTo>
                  <a:pt x="730" y="1359"/>
                  <a:pt x="730" y="1359"/>
                  <a:pt x="730" y="1359"/>
                </a:cubicBezTo>
                <a:cubicBezTo>
                  <a:pt x="730" y="1362"/>
                  <a:pt x="730" y="1362"/>
                  <a:pt x="730" y="1362"/>
                </a:cubicBezTo>
                <a:cubicBezTo>
                  <a:pt x="723" y="1360"/>
                  <a:pt x="723" y="1360"/>
                  <a:pt x="723" y="1360"/>
                </a:cubicBezTo>
                <a:cubicBezTo>
                  <a:pt x="723" y="1361"/>
                  <a:pt x="723" y="1361"/>
                  <a:pt x="723" y="1361"/>
                </a:cubicBezTo>
                <a:cubicBezTo>
                  <a:pt x="710" y="1361"/>
                  <a:pt x="710" y="1361"/>
                  <a:pt x="710" y="1361"/>
                </a:cubicBezTo>
                <a:cubicBezTo>
                  <a:pt x="710" y="1359"/>
                  <a:pt x="710" y="1359"/>
                  <a:pt x="710" y="1359"/>
                </a:cubicBezTo>
                <a:cubicBezTo>
                  <a:pt x="706" y="1359"/>
                  <a:pt x="706" y="1359"/>
                  <a:pt x="706" y="1359"/>
                </a:cubicBezTo>
                <a:cubicBezTo>
                  <a:pt x="699" y="1361"/>
                  <a:pt x="699" y="1361"/>
                  <a:pt x="699" y="1361"/>
                </a:cubicBezTo>
                <a:cubicBezTo>
                  <a:pt x="699" y="1362"/>
                  <a:pt x="699" y="1362"/>
                  <a:pt x="699" y="1362"/>
                </a:cubicBezTo>
                <a:cubicBezTo>
                  <a:pt x="696" y="1361"/>
                  <a:pt x="696" y="1361"/>
                  <a:pt x="696" y="1361"/>
                </a:cubicBezTo>
                <a:cubicBezTo>
                  <a:pt x="693" y="1362"/>
                  <a:pt x="693" y="1362"/>
                  <a:pt x="693" y="1362"/>
                </a:cubicBezTo>
                <a:cubicBezTo>
                  <a:pt x="693" y="1361"/>
                  <a:pt x="693" y="1361"/>
                  <a:pt x="693" y="1361"/>
                </a:cubicBezTo>
                <a:cubicBezTo>
                  <a:pt x="682" y="1358"/>
                  <a:pt x="682" y="1358"/>
                  <a:pt x="682" y="1358"/>
                </a:cubicBezTo>
                <a:cubicBezTo>
                  <a:pt x="681" y="1359"/>
                  <a:pt x="681" y="1359"/>
                  <a:pt x="680" y="1359"/>
                </a:cubicBezTo>
                <a:cubicBezTo>
                  <a:pt x="672" y="1362"/>
                  <a:pt x="672" y="1362"/>
                  <a:pt x="672" y="1362"/>
                </a:cubicBezTo>
                <a:cubicBezTo>
                  <a:pt x="672" y="1358"/>
                  <a:pt x="672" y="1358"/>
                  <a:pt x="672" y="1358"/>
                </a:cubicBezTo>
                <a:cubicBezTo>
                  <a:pt x="670" y="1358"/>
                  <a:pt x="670" y="1358"/>
                  <a:pt x="670" y="1358"/>
                </a:cubicBezTo>
                <a:cubicBezTo>
                  <a:pt x="670" y="1356"/>
                  <a:pt x="670" y="1356"/>
                  <a:pt x="670" y="1356"/>
                </a:cubicBezTo>
                <a:cubicBezTo>
                  <a:pt x="669" y="1356"/>
                  <a:pt x="669" y="1356"/>
                  <a:pt x="669" y="1356"/>
                </a:cubicBezTo>
                <a:cubicBezTo>
                  <a:pt x="668" y="1357"/>
                  <a:pt x="666" y="1357"/>
                  <a:pt x="665" y="1357"/>
                </a:cubicBezTo>
                <a:cubicBezTo>
                  <a:pt x="665" y="1357"/>
                  <a:pt x="664" y="1357"/>
                  <a:pt x="664" y="1357"/>
                </a:cubicBezTo>
                <a:cubicBezTo>
                  <a:pt x="659" y="1356"/>
                  <a:pt x="659" y="1356"/>
                  <a:pt x="659" y="1356"/>
                </a:cubicBezTo>
                <a:cubicBezTo>
                  <a:pt x="659" y="1356"/>
                  <a:pt x="659" y="1356"/>
                  <a:pt x="659" y="1356"/>
                </a:cubicBezTo>
                <a:cubicBezTo>
                  <a:pt x="653" y="1356"/>
                  <a:pt x="653" y="1356"/>
                  <a:pt x="653" y="1356"/>
                </a:cubicBezTo>
                <a:cubicBezTo>
                  <a:pt x="653" y="1355"/>
                  <a:pt x="653" y="1355"/>
                  <a:pt x="653" y="1355"/>
                </a:cubicBezTo>
                <a:cubicBezTo>
                  <a:pt x="646" y="1356"/>
                  <a:pt x="646" y="1356"/>
                  <a:pt x="646" y="1356"/>
                </a:cubicBezTo>
                <a:cubicBezTo>
                  <a:pt x="646" y="1357"/>
                  <a:pt x="646" y="1357"/>
                  <a:pt x="646" y="1357"/>
                </a:cubicBezTo>
                <a:cubicBezTo>
                  <a:pt x="637" y="1357"/>
                  <a:pt x="637" y="1357"/>
                  <a:pt x="637" y="1357"/>
                </a:cubicBezTo>
                <a:cubicBezTo>
                  <a:pt x="637" y="1360"/>
                  <a:pt x="637" y="1360"/>
                  <a:pt x="637" y="1360"/>
                </a:cubicBezTo>
                <a:cubicBezTo>
                  <a:pt x="630" y="1358"/>
                  <a:pt x="630" y="1358"/>
                  <a:pt x="630" y="1358"/>
                </a:cubicBezTo>
                <a:cubicBezTo>
                  <a:pt x="629" y="1361"/>
                  <a:pt x="629" y="1361"/>
                  <a:pt x="629" y="1361"/>
                </a:cubicBezTo>
                <a:cubicBezTo>
                  <a:pt x="625" y="1359"/>
                  <a:pt x="625" y="1359"/>
                  <a:pt x="625" y="1359"/>
                </a:cubicBezTo>
                <a:cubicBezTo>
                  <a:pt x="624" y="1362"/>
                  <a:pt x="624" y="1362"/>
                  <a:pt x="624" y="1362"/>
                </a:cubicBezTo>
                <a:cubicBezTo>
                  <a:pt x="618" y="1360"/>
                  <a:pt x="618" y="1360"/>
                  <a:pt x="618" y="1360"/>
                </a:cubicBezTo>
                <a:cubicBezTo>
                  <a:pt x="617" y="1361"/>
                  <a:pt x="615" y="1361"/>
                  <a:pt x="614" y="1360"/>
                </a:cubicBezTo>
                <a:cubicBezTo>
                  <a:pt x="613" y="1360"/>
                  <a:pt x="613" y="1360"/>
                  <a:pt x="613" y="1360"/>
                </a:cubicBezTo>
                <a:cubicBezTo>
                  <a:pt x="613" y="1361"/>
                  <a:pt x="612" y="1361"/>
                  <a:pt x="612" y="1361"/>
                </a:cubicBezTo>
                <a:cubicBezTo>
                  <a:pt x="609" y="1361"/>
                  <a:pt x="609" y="1361"/>
                  <a:pt x="609" y="1361"/>
                </a:cubicBezTo>
                <a:cubicBezTo>
                  <a:pt x="608" y="1361"/>
                  <a:pt x="608" y="1361"/>
                  <a:pt x="607" y="1361"/>
                </a:cubicBezTo>
                <a:cubicBezTo>
                  <a:pt x="593" y="1361"/>
                  <a:pt x="593" y="1361"/>
                  <a:pt x="593" y="1361"/>
                </a:cubicBezTo>
                <a:cubicBezTo>
                  <a:pt x="593" y="1359"/>
                  <a:pt x="593" y="1359"/>
                  <a:pt x="593" y="1359"/>
                </a:cubicBezTo>
                <a:cubicBezTo>
                  <a:pt x="591" y="1359"/>
                  <a:pt x="591" y="1359"/>
                  <a:pt x="591" y="1359"/>
                </a:cubicBezTo>
                <a:cubicBezTo>
                  <a:pt x="583" y="1363"/>
                  <a:pt x="583" y="1363"/>
                  <a:pt x="583" y="1363"/>
                </a:cubicBezTo>
                <a:cubicBezTo>
                  <a:pt x="583" y="1358"/>
                  <a:pt x="583" y="1358"/>
                  <a:pt x="583" y="1358"/>
                </a:cubicBezTo>
                <a:cubicBezTo>
                  <a:pt x="576" y="1360"/>
                  <a:pt x="576" y="1360"/>
                  <a:pt x="576" y="1360"/>
                </a:cubicBezTo>
                <a:cubicBezTo>
                  <a:pt x="576" y="1356"/>
                  <a:pt x="576" y="1356"/>
                  <a:pt x="576" y="1356"/>
                </a:cubicBezTo>
                <a:cubicBezTo>
                  <a:pt x="575" y="1356"/>
                  <a:pt x="575" y="1356"/>
                  <a:pt x="575" y="1356"/>
                </a:cubicBezTo>
                <a:cubicBezTo>
                  <a:pt x="575" y="1358"/>
                  <a:pt x="575" y="1358"/>
                  <a:pt x="575" y="1358"/>
                </a:cubicBezTo>
                <a:cubicBezTo>
                  <a:pt x="569" y="1358"/>
                  <a:pt x="569" y="1358"/>
                  <a:pt x="569" y="1358"/>
                </a:cubicBezTo>
                <a:cubicBezTo>
                  <a:pt x="569" y="1359"/>
                  <a:pt x="569" y="1359"/>
                  <a:pt x="569" y="1359"/>
                </a:cubicBezTo>
                <a:cubicBezTo>
                  <a:pt x="555" y="1359"/>
                  <a:pt x="555" y="1359"/>
                  <a:pt x="555" y="1359"/>
                </a:cubicBezTo>
                <a:cubicBezTo>
                  <a:pt x="555" y="1358"/>
                  <a:pt x="555" y="1358"/>
                  <a:pt x="555" y="1358"/>
                </a:cubicBezTo>
                <a:cubicBezTo>
                  <a:pt x="552" y="1358"/>
                  <a:pt x="552" y="1358"/>
                  <a:pt x="552" y="1358"/>
                </a:cubicBezTo>
                <a:cubicBezTo>
                  <a:pt x="551" y="1356"/>
                  <a:pt x="551" y="1356"/>
                  <a:pt x="551" y="1356"/>
                </a:cubicBezTo>
                <a:cubicBezTo>
                  <a:pt x="524" y="1359"/>
                  <a:pt x="524" y="1359"/>
                  <a:pt x="524" y="1359"/>
                </a:cubicBezTo>
                <a:cubicBezTo>
                  <a:pt x="524" y="1358"/>
                  <a:pt x="524" y="1358"/>
                  <a:pt x="524" y="1358"/>
                </a:cubicBezTo>
                <a:cubicBezTo>
                  <a:pt x="522" y="1357"/>
                  <a:pt x="520" y="1357"/>
                  <a:pt x="518" y="1357"/>
                </a:cubicBezTo>
                <a:cubicBezTo>
                  <a:pt x="517" y="1359"/>
                  <a:pt x="517" y="1359"/>
                  <a:pt x="517" y="1359"/>
                </a:cubicBezTo>
                <a:cubicBezTo>
                  <a:pt x="512" y="1358"/>
                  <a:pt x="512" y="1358"/>
                  <a:pt x="512" y="1358"/>
                </a:cubicBezTo>
                <a:cubicBezTo>
                  <a:pt x="511" y="1361"/>
                  <a:pt x="511" y="1361"/>
                  <a:pt x="511" y="1361"/>
                </a:cubicBezTo>
                <a:cubicBezTo>
                  <a:pt x="505" y="1358"/>
                  <a:pt x="505" y="1358"/>
                  <a:pt x="505" y="1358"/>
                </a:cubicBezTo>
                <a:cubicBezTo>
                  <a:pt x="504" y="1358"/>
                  <a:pt x="504" y="1358"/>
                  <a:pt x="504" y="1358"/>
                </a:cubicBezTo>
                <a:cubicBezTo>
                  <a:pt x="504" y="1359"/>
                  <a:pt x="504" y="1359"/>
                  <a:pt x="504" y="1359"/>
                </a:cubicBezTo>
                <a:cubicBezTo>
                  <a:pt x="500" y="1359"/>
                  <a:pt x="500" y="1359"/>
                  <a:pt x="500" y="1359"/>
                </a:cubicBezTo>
                <a:cubicBezTo>
                  <a:pt x="496" y="1360"/>
                  <a:pt x="496" y="1360"/>
                  <a:pt x="496" y="1360"/>
                </a:cubicBezTo>
                <a:cubicBezTo>
                  <a:pt x="496" y="1361"/>
                  <a:pt x="496" y="1361"/>
                  <a:pt x="496" y="1361"/>
                </a:cubicBezTo>
                <a:cubicBezTo>
                  <a:pt x="488" y="1361"/>
                  <a:pt x="488" y="1361"/>
                  <a:pt x="488" y="1361"/>
                </a:cubicBezTo>
                <a:cubicBezTo>
                  <a:pt x="488" y="1363"/>
                  <a:pt x="488" y="1363"/>
                  <a:pt x="488" y="1363"/>
                </a:cubicBezTo>
                <a:cubicBezTo>
                  <a:pt x="480" y="1361"/>
                  <a:pt x="480" y="1361"/>
                  <a:pt x="480" y="1361"/>
                </a:cubicBezTo>
                <a:cubicBezTo>
                  <a:pt x="479" y="1363"/>
                  <a:pt x="479" y="1363"/>
                  <a:pt x="479" y="1363"/>
                </a:cubicBezTo>
                <a:cubicBezTo>
                  <a:pt x="468" y="1363"/>
                  <a:pt x="468" y="1363"/>
                  <a:pt x="468" y="1363"/>
                </a:cubicBezTo>
                <a:cubicBezTo>
                  <a:pt x="468" y="1362"/>
                  <a:pt x="468" y="1362"/>
                  <a:pt x="468" y="1362"/>
                </a:cubicBezTo>
                <a:cubicBezTo>
                  <a:pt x="467" y="1362"/>
                  <a:pt x="467" y="1362"/>
                  <a:pt x="467" y="1362"/>
                </a:cubicBezTo>
                <a:cubicBezTo>
                  <a:pt x="463" y="1362"/>
                  <a:pt x="463" y="1362"/>
                  <a:pt x="463" y="1362"/>
                </a:cubicBezTo>
                <a:cubicBezTo>
                  <a:pt x="463" y="1361"/>
                  <a:pt x="463" y="1361"/>
                  <a:pt x="463" y="1361"/>
                </a:cubicBezTo>
                <a:cubicBezTo>
                  <a:pt x="453" y="1360"/>
                  <a:pt x="453" y="1360"/>
                  <a:pt x="453" y="1360"/>
                </a:cubicBezTo>
                <a:cubicBezTo>
                  <a:pt x="453" y="1362"/>
                  <a:pt x="453" y="1362"/>
                  <a:pt x="453" y="1362"/>
                </a:cubicBezTo>
                <a:cubicBezTo>
                  <a:pt x="447" y="1359"/>
                  <a:pt x="447" y="1359"/>
                  <a:pt x="447" y="1359"/>
                </a:cubicBezTo>
                <a:cubicBezTo>
                  <a:pt x="447" y="1359"/>
                  <a:pt x="447" y="1359"/>
                  <a:pt x="447" y="1359"/>
                </a:cubicBezTo>
                <a:cubicBezTo>
                  <a:pt x="443" y="1359"/>
                  <a:pt x="443" y="1359"/>
                  <a:pt x="443" y="1359"/>
                </a:cubicBezTo>
                <a:cubicBezTo>
                  <a:pt x="443" y="1359"/>
                  <a:pt x="443" y="1359"/>
                  <a:pt x="443" y="1359"/>
                </a:cubicBezTo>
                <a:cubicBezTo>
                  <a:pt x="443" y="1361"/>
                  <a:pt x="443" y="1361"/>
                  <a:pt x="443" y="1361"/>
                </a:cubicBezTo>
                <a:cubicBezTo>
                  <a:pt x="437" y="1359"/>
                  <a:pt x="437" y="1359"/>
                  <a:pt x="437" y="1359"/>
                </a:cubicBezTo>
                <a:cubicBezTo>
                  <a:pt x="431" y="1359"/>
                  <a:pt x="431" y="1359"/>
                  <a:pt x="431" y="1359"/>
                </a:cubicBezTo>
                <a:cubicBezTo>
                  <a:pt x="431" y="1361"/>
                  <a:pt x="431" y="1361"/>
                  <a:pt x="431" y="1361"/>
                </a:cubicBezTo>
                <a:cubicBezTo>
                  <a:pt x="422" y="1361"/>
                  <a:pt x="422" y="1361"/>
                  <a:pt x="422" y="1361"/>
                </a:cubicBezTo>
                <a:cubicBezTo>
                  <a:pt x="422" y="1360"/>
                  <a:pt x="422" y="1360"/>
                  <a:pt x="422" y="1360"/>
                </a:cubicBezTo>
                <a:cubicBezTo>
                  <a:pt x="421" y="1360"/>
                  <a:pt x="421" y="1360"/>
                  <a:pt x="420" y="1361"/>
                </a:cubicBezTo>
                <a:cubicBezTo>
                  <a:pt x="420" y="1361"/>
                  <a:pt x="419" y="1361"/>
                  <a:pt x="419" y="1361"/>
                </a:cubicBezTo>
                <a:cubicBezTo>
                  <a:pt x="418" y="1362"/>
                  <a:pt x="418" y="1362"/>
                  <a:pt x="418" y="1362"/>
                </a:cubicBezTo>
                <a:cubicBezTo>
                  <a:pt x="417" y="1362"/>
                  <a:pt x="417" y="1362"/>
                  <a:pt x="417" y="1362"/>
                </a:cubicBezTo>
                <a:cubicBezTo>
                  <a:pt x="416" y="1363"/>
                  <a:pt x="414" y="1364"/>
                  <a:pt x="412" y="1365"/>
                </a:cubicBezTo>
                <a:cubicBezTo>
                  <a:pt x="403" y="1367"/>
                  <a:pt x="403" y="1367"/>
                  <a:pt x="403" y="1367"/>
                </a:cubicBezTo>
                <a:cubicBezTo>
                  <a:pt x="403" y="1361"/>
                  <a:pt x="403" y="1361"/>
                  <a:pt x="403" y="1361"/>
                </a:cubicBezTo>
                <a:cubicBezTo>
                  <a:pt x="398" y="1361"/>
                  <a:pt x="398" y="1361"/>
                  <a:pt x="398" y="1361"/>
                </a:cubicBezTo>
                <a:cubicBezTo>
                  <a:pt x="398" y="1362"/>
                  <a:pt x="398" y="1362"/>
                  <a:pt x="398" y="1362"/>
                </a:cubicBezTo>
                <a:cubicBezTo>
                  <a:pt x="392" y="1361"/>
                  <a:pt x="392" y="1361"/>
                  <a:pt x="392" y="1361"/>
                </a:cubicBezTo>
                <a:cubicBezTo>
                  <a:pt x="387" y="1361"/>
                  <a:pt x="387" y="1361"/>
                  <a:pt x="387" y="1361"/>
                </a:cubicBezTo>
                <a:cubicBezTo>
                  <a:pt x="387" y="1360"/>
                  <a:pt x="387" y="1360"/>
                  <a:pt x="387" y="1360"/>
                </a:cubicBezTo>
                <a:cubicBezTo>
                  <a:pt x="385" y="1359"/>
                  <a:pt x="385" y="1359"/>
                  <a:pt x="385" y="1359"/>
                </a:cubicBezTo>
                <a:cubicBezTo>
                  <a:pt x="385" y="1360"/>
                  <a:pt x="385" y="1360"/>
                  <a:pt x="385" y="1360"/>
                </a:cubicBezTo>
                <a:cubicBezTo>
                  <a:pt x="382" y="1361"/>
                  <a:pt x="378" y="1362"/>
                  <a:pt x="374" y="1362"/>
                </a:cubicBezTo>
                <a:cubicBezTo>
                  <a:pt x="373" y="1362"/>
                  <a:pt x="371" y="1362"/>
                  <a:pt x="370" y="1362"/>
                </a:cubicBezTo>
                <a:cubicBezTo>
                  <a:pt x="367" y="1361"/>
                  <a:pt x="367" y="1361"/>
                  <a:pt x="367" y="1361"/>
                </a:cubicBezTo>
                <a:cubicBezTo>
                  <a:pt x="361" y="1361"/>
                  <a:pt x="361" y="1361"/>
                  <a:pt x="361" y="1361"/>
                </a:cubicBezTo>
                <a:cubicBezTo>
                  <a:pt x="361" y="1358"/>
                  <a:pt x="361" y="1358"/>
                  <a:pt x="361" y="1358"/>
                </a:cubicBezTo>
                <a:cubicBezTo>
                  <a:pt x="357" y="1357"/>
                  <a:pt x="357" y="1357"/>
                  <a:pt x="357" y="1357"/>
                </a:cubicBezTo>
                <a:cubicBezTo>
                  <a:pt x="355" y="1358"/>
                  <a:pt x="355" y="1358"/>
                  <a:pt x="355" y="1358"/>
                </a:cubicBezTo>
                <a:cubicBezTo>
                  <a:pt x="352" y="1359"/>
                  <a:pt x="348" y="1358"/>
                  <a:pt x="345" y="1358"/>
                </a:cubicBezTo>
                <a:cubicBezTo>
                  <a:pt x="344" y="1359"/>
                  <a:pt x="344" y="1359"/>
                  <a:pt x="344" y="1359"/>
                </a:cubicBezTo>
                <a:cubicBezTo>
                  <a:pt x="340" y="1359"/>
                  <a:pt x="340" y="1359"/>
                  <a:pt x="340" y="1359"/>
                </a:cubicBezTo>
                <a:cubicBezTo>
                  <a:pt x="340" y="1362"/>
                  <a:pt x="340" y="1362"/>
                  <a:pt x="340" y="1362"/>
                </a:cubicBezTo>
                <a:cubicBezTo>
                  <a:pt x="333" y="1361"/>
                  <a:pt x="333" y="1361"/>
                  <a:pt x="333" y="1361"/>
                </a:cubicBezTo>
                <a:cubicBezTo>
                  <a:pt x="321" y="1361"/>
                  <a:pt x="321" y="1361"/>
                  <a:pt x="321" y="1361"/>
                </a:cubicBezTo>
                <a:cubicBezTo>
                  <a:pt x="311" y="1364"/>
                  <a:pt x="311" y="1364"/>
                  <a:pt x="311" y="1364"/>
                </a:cubicBezTo>
                <a:cubicBezTo>
                  <a:pt x="311" y="1362"/>
                  <a:pt x="311" y="1362"/>
                  <a:pt x="311" y="1362"/>
                </a:cubicBezTo>
                <a:cubicBezTo>
                  <a:pt x="309" y="1362"/>
                  <a:pt x="307" y="1362"/>
                  <a:pt x="305" y="1361"/>
                </a:cubicBezTo>
                <a:cubicBezTo>
                  <a:pt x="303" y="1361"/>
                  <a:pt x="303" y="1361"/>
                  <a:pt x="303" y="1361"/>
                </a:cubicBezTo>
                <a:cubicBezTo>
                  <a:pt x="302" y="1358"/>
                  <a:pt x="302" y="1358"/>
                  <a:pt x="302" y="1358"/>
                </a:cubicBezTo>
                <a:cubicBezTo>
                  <a:pt x="301" y="1359"/>
                  <a:pt x="301" y="1359"/>
                  <a:pt x="300" y="1359"/>
                </a:cubicBezTo>
                <a:cubicBezTo>
                  <a:pt x="299" y="1359"/>
                  <a:pt x="299" y="1359"/>
                  <a:pt x="299" y="1359"/>
                </a:cubicBezTo>
                <a:cubicBezTo>
                  <a:pt x="293" y="1359"/>
                  <a:pt x="293" y="1359"/>
                  <a:pt x="293" y="1359"/>
                </a:cubicBezTo>
                <a:cubicBezTo>
                  <a:pt x="287" y="1361"/>
                  <a:pt x="287" y="1361"/>
                  <a:pt x="287" y="1361"/>
                </a:cubicBezTo>
                <a:cubicBezTo>
                  <a:pt x="286" y="1359"/>
                  <a:pt x="286" y="1359"/>
                  <a:pt x="286" y="1359"/>
                </a:cubicBezTo>
                <a:cubicBezTo>
                  <a:pt x="280" y="1359"/>
                  <a:pt x="280" y="1359"/>
                  <a:pt x="280" y="1359"/>
                </a:cubicBezTo>
                <a:cubicBezTo>
                  <a:pt x="280" y="1357"/>
                  <a:pt x="280" y="1357"/>
                  <a:pt x="280" y="1357"/>
                </a:cubicBezTo>
                <a:cubicBezTo>
                  <a:pt x="279" y="1357"/>
                  <a:pt x="279" y="1357"/>
                  <a:pt x="279" y="1357"/>
                </a:cubicBezTo>
                <a:cubicBezTo>
                  <a:pt x="279" y="1360"/>
                  <a:pt x="279" y="1360"/>
                  <a:pt x="279" y="1360"/>
                </a:cubicBezTo>
                <a:cubicBezTo>
                  <a:pt x="269" y="1357"/>
                  <a:pt x="269" y="1357"/>
                  <a:pt x="269" y="1357"/>
                </a:cubicBezTo>
                <a:cubicBezTo>
                  <a:pt x="264" y="1359"/>
                  <a:pt x="262" y="1359"/>
                  <a:pt x="260" y="1359"/>
                </a:cubicBezTo>
                <a:cubicBezTo>
                  <a:pt x="258" y="1359"/>
                  <a:pt x="258" y="1359"/>
                  <a:pt x="258" y="1359"/>
                </a:cubicBezTo>
                <a:cubicBezTo>
                  <a:pt x="254" y="1360"/>
                  <a:pt x="251" y="1359"/>
                  <a:pt x="249" y="1358"/>
                </a:cubicBezTo>
                <a:cubicBezTo>
                  <a:pt x="247" y="1358"/>
                  <a:pt x="247" y="1358"/>
                  <a:pt x="247" y="1358"/>
                </a:cubicBezTo>
                <a:cubicBezTo>
                  <a:pt x="239" y="1362"/>
                  <a:pt x="239" y="1362"/>
                  <a:pt x="239" y="1362"/>
                </a:cubicBezTo>
                <a:cubicBezTo>
                  <a:pt x="239" y="1358"/>
                  <a:pt x="239" y="1358"/>
                  <a:pt x="239" y="1358"/>
                </a:cubicBezTo>
                <a:cubicBezTo>
                  <a:pt x="232" y="1358"/>
                  <a:pt x="232" y="1358"/>
                  <a:pt x="232" y="1358"/>
                </a:cubicBezTo>
                <a:cubicBezTo>
                  <a:pt x="231" y="1359"/>
                  <a:pt x="230" y="1359"/>
                  <a:pt x="228" y="1359"/>
                </a:cubicBezTo>
                <a:cubicBezTo>
                  <a:pt x="227" y="1359"/>
                  <a:pt x="227" y="1359"/>
                  <a:pt x="227" y="1359"/>
                </a:cubicBezTo>
                <a:cubicBezTo>
                  <a:pt x="222" y="1359"/>
                  <a:pt x="222" y="1359"/>
                  <a:pt x="222" y="1359"/>
                </a:cubicBezTo>
                <a:cubicBezTo>
                  <a:pt x="222" y="1358"/>
                  <a:pt x="222" y="1358"/>
                  <a:pt x="222" y="1358"/>
                </a:cubicBezTo>
                <a:cubicBezTo>
                  <a:pt x="220" y="1358"/>
                  <a:pt x="220" y="1358"/>
                  <a:pt x="220" y="1358"/>
                </a:cubicBezTo>
                <a:cubicBezTo>
                  <a:pt x="220" y="1356"/>
                  <a:pt x="220" y="1356"/>
                  <a:pt x="220" y="1356"/>
                </a:cubicBezTo>
                <a:cubicBezTo>
                  <a:pt x="218" y="1356"/>
                  <a:pt x="216" y="1356"/>
                  <a:pt x="215" y="1356"/>
                </a:cubicBezTo>
                <a:cubicBezTo>
                  <a:pt x="215" y="1362"/>
                  <a:pt x="215" y="1362"/>
                  <a:pt x="215" y="1362"/>
                </a:cubicBezTo>
                <a:cubicBezTo>
                  <a:pt x="207" y="1358"/>
                  <a:pt x="207" y="1358"/>
                  <a:pt x="207" y="1358"/>
                </a:cubicBezTo>
                <a:cubicBezTo>
                  <a:pt x="205" y="1358"/>
                  <a:pt x="205" y="1358"/>
                  <a:pt x="205" y="1358"/>
                </a:cubicBezTo>
                <a:cubicBezTo>
                  <a:pt x="205" y="1359"/>
                  <a:pt x="205" y="1359"/>
                  <a:pt x="205" y="1359"/>
                </a:cubicBezTo>
                <a:cubicBezTo>
                  <a:pt x="198" y="1359"/>
                  <a:pt x="198" y="1359"/>
                  <a:pt x="198" y="1359"/>
                </a:cubicBezTo>
                <a:cubicBezTo>
                  <a:pt x="198" y="1361"/>
                  <a:pt x="198" y="1361"/>
                  <a:pt x="198" y="1361"/>
                </a:cubicBezTo>
                <a:cubicBezTo>
                  <a:pt x="194" y="1361"/>
                  <a:pt x="194" y="1361"/>
                  <a:pt x="194" y="1361"/>
                </a:cubicBezTo>
                <a:cubicBezTo>
                  <a:pt x="192" y="1364"/>
                  <a:pt x="192" y="1364"/>
                  <a:pt x="192" y="1364"/>
                </a:cubicBezTo>
                <a:cubicBezTo>
                  <a:pt x="182" y="1361"/>
                  <a:pt x="182" y="1361"/>
                  <a:pt x="182" y="1361"/>
                </a:cubicBezTo>
                <a:cubicBezTo>
                  <a:pt x="181" y="1362"/>
                  <a:pt x="181" y="1362"/>
                  <a:pt x="181" y="1362"/>
                </a:cubicBezTo>
                <a:cubicBezTo>
                  <a:pt x="175" y="1363"/>
                  <a:pt x="170" y="1360"/>
                  <a:pt x="166" y="1359"/>
                </a:cubicBezTo>
                <a:cubicBezTo>
                  <a:pt x="166" y="1358"/>
                  <a:pt x="165" y="1358"/>
                  <a:pt x="164" y="1358"/>
                </a:cubicBezTo>
                <a:cubicBezTo>
                  <a:pt x="164" y="1358"/>
                  <a:pt x="163" y="1358"/>
                  <a:pt x="163" y="1358"/>
                </a:cubicBezTo>
                <a:cubicBezTo>
                  <a:pt x="162" y="1359"/>
                  <a:pt x="160" y="1359"/>
                  <a:pt x="159" y="1359"/>
                </a:cubicBezTo>
                <a:cubicBezTo>
                  <a:pt x="153" y="1360"/>
                  <a:pt x="153" y="1360"/>
                  <a:pt x="153" y="1360"/>
                </a:cubicBezTo>
                <a:cubicBezTo>
                  <a:pt x="153" y="1359"/>
                  <a:pt x="153" y="1359"/>
                  <a:pt x="153" y="1359"/>
                </a:cubicBezTo>
                <a:cubicBezTo>
                  <a:pt x="152" y="1358"/>
                  <a:pt x="152" y="1358"/>
                  <a:pt x="152" y="1358"/>
                </a:cubicBezTo>
                <a:cubicBezTo>
                  <a:pt x="146" y="1358"/>
                  <a:pt x="146" y="1358"/>
                  <a:pt x="146" y="1358"/>
                </a:cubicBezTo>
                <a:cubicBezTo>
                  <a:pt x="145" y="1358"/>
                  <a:pt x="144" y="1358"/>
                  <a:pt x="144" y="1358"/>
                </a:cubicBezTo>
                <a:cubicBezTo>
                  <a:pt x="142" y="1358"/>
                  <a:pt x="142" y="1358"/>
                  <a:pt x="142" y="1358"/>
                </a:cubicBezTo>
                <a:cubicBezTo>
                  <a:pt x="142" y="1358"/>
                  <a:pt x="142" y="1358"/>
                  <a:pt x="142" y="1358"/>
                </a:cubicBezTo>
                <a:cubicBezTo>
                  <a:pt x="141" y="1358"/>
                  <a:pt x="141" y="1357"/>
                  <a:pt x="140" y="1357"/>
                </a:cubicBezTo>
                <a:cubicBezTo>
                  <a:pt x="140" y="1357"/>
                  <a:pt x="140" y="1357"/>
                  <a:pt x="139" y="1357"/>
                </a:cubicBezTo>
                <a:cubicBezTo>
                  <a:pt x="139" y="1357"/>
                  <a:pt x="138" y="1358"/>
                  <a:pt x="136" y="1358"/>
                </a:cubicBezTo>
                <a:cubicBezTo>
                  <a:pt x="135" y="1361"/>
                  <a:pt x="135" y="1361"/>
                  <a:pt x="135" y="1361"/>
                </a:cubicBezTo>
                <a:cubicBezTo>
                  <a:pt x="130" y="1359"/>
                  <a:pt x="130" y="1359"/>
                  <a:pt x="130" y="1359"/>
                </a:cubicBezTo>
                <a:cubicBezTo>
                  <a:pt x="129" y="1360"/>
                  <a:pt x="128" y="1360"/>
                  <a:pt x="126" y="1361"/>
                </a:cubicBezTo>
                <a:cubicBezTo>
                  <a:pt x="125" y="1361"/>
                  <a:pt x="125" y="1361"/>
                  <a:pt x="125" y="1361"/>
                </a:cubicBezTo>
                <a:cubicBezTo>
                  <a:pt x="124" y="1362"/>
                  <a:pt x="124" y="1362"/>
                  <a:pt x="124" y="1362"/>
                </a:cubicBezTo>
                <a:cubicBezTo>
                  <a:pt x="121" y="1361"/>
                  <a:pt x="121" y="1361"/>
                  <a:pt x="121" y="1361"/>
                </a:cubicBezTo>
                <a:cubicBezTo>
                  <a:pt x="120" y="1361"/>
                  <a:pt x="120" y="1361"/>
                  <a:pt x="120" y="1361"/>
                </a:cubicBezTo>
                <a:cubicBezTo>
                  <a:pt x="120" y="1361"/>
                  <a:pt x="120" y="1361"/>
                  <a:pt x="120" y="1361"/>
                </a:cubicBezTo>
                <a:cubicBezTo>
                  <a:pt x="106" y="1361"/>
                  <a:pt x="106" y="1361"/>
                  <a:pt x="106" y="1361"/>
                </a:cubicBezTo>
                <a:cubicBezTo>
                  <a:pt x="106" y="1359"/>
                  <a:pt x="106" y="1359"/>
                  <a:pt x="106" y="1359"/>
                </a:cubicBezTo>
                <a:cubicBezTo>
                  <a:pt x="104" y="1356"/>
                  <a:pt x="104" y="1356"/>
                  <a:pt x="104" y="1356"/>
                </a:cubicBezTo>
                <a:cubicBezTo>
                  <a:pt x="102" y="1356"/>
                  <a:pt x="102" y="1356"/>
                  <a:pt x="102" y="1356"/>
                </a:cubicBezTo>
                <a:cubicBezTo>
                  <a:pt x="99" y="1356"/>
                  <a:pt x="97" y="1356"/>
                  <a:pt x="95" y="1356"/>
                </a:cubicBezTo>
                <a:cubicBezTo>
                  <a:pt x="93" y="1356"/>
                  <a:pt x="91" y="1356"/>
                  <a:pt x="89" y="1356"/>
                </a:cubicBezTo>
                <a:cubicBezTo>
                  <a:pt x="89" y="1358"/>
                  <a:pt x="89" y="1358"/>
                  <a:pt x="89" y="1358"/>
                </a:cubicBezTo>
                <a:cubicBezTo>
                  <a:pt x="72" y="1358"/>
                  <a:pt x="72" y="1358"/>
                  <a:pt x="72" y="1358"/>
                </a:cubicBezTo>
                <a:cubicBezTo>
                  <a:pt x="72" y="1358"/>
                  <a:pt x="72" y="1358"/>
                  <a:pt x="72" y="1358"/>
                </a:cubicBezTo>
                <a:cubicBezTo>
                  <a:pt x="71" y="1359"/>
                  <a:pt x="71" y="1359"/>
                  <a:pt x="71" y="1359"/>
                </a:cubicBezTo>
                <a:cubicBezTo>
                  <a:pt x="66" y="1358"/>
                  <a:pt x="66" y="1358"/>
                  <a:pt x="66" y="1358"/>
                </a:cubicBezTo>
                <a:cubicBezTo>
                  <a:pt x="63" y="1357"/>
                  <a:pt x="61" y="1357"/>
                  <a:pt x="59" y="1357"/>
                </a:cubicBezTo>
                <a:cubicBezTo>
                  <a:pt x="59" y="1358"/>
                  <a:pt x="59" y="1358"/>
                  <a:pt x="59" y="1358"/>
                </a:cubicBezTo>
                <a:cubicBezTo>
                  <a:pt x="52" y="1358"/>
                  <a:pt x="52" y="1358"/>
                  <a:pt x="52" y="1358"/>
                </a:cubicBezTo>
                <a:cubicBezTo>
                  <a:pt x="52" y="1359"/>
                  <a:pt x="52" y="1359"/>
                  <a:pt x="52" y="1359"/>
                </a:cubicBezTo>
                <a:cubicBezTo>
                  <a:pt x="42" y="1359"/>
                  <a:pt x="42" y="1359"/>
                  <a:pt x="42" y="1359"/>
                </a:cubicBezTo>
                <a:cubicBezTo>
                  <a:pt x="42" y="1361"/>
                  <a:pt x="42" y="1361"/>
                  <a:pt x="42" y="1361"/>
                </a:cubicBezTo>
                <a:cubicBezTo>
                  <a:pt x="32" y="1361"/>
                  <a:pt x="32" y="1361"/>
                  <a:pt x="32" y="1361"/>
                </a:cubicBezTo>
                <a:cubicBezTo>
                  <a:pt x="32" y="1363"/>
                  <a:pt x="32" y="1363"/>
                  <a:pt x="32" y="1363"/>
                </a:cubicBezTo>
                <a:cubicBezTo>
                  <a:pt x="25" y="1359"/>
                  <a:pt x="25" y="1359"/>
                  <a:pt x="25" y="1359"/>
                </a:cubicBezTo>
                <a:cubicBezTo>
                  <a:pt x="15" y="1359"/>
                  <a:pt x="15" y="1359"/>
                  <a:pt x="15" y="1359"/>
                </a:cubicBezTo>
                <a:cubicBezTo>
                  <a:pt x="15" y="1358"/>
                  <a:pt x="15" y="1358"/>
                  <a:pt x="15" y="1358"/>
                </a:cubicBezTo>
                <a:cubicBezTo>
                  <a:pt x="9" y="1360"/>
                  <a:pt x="9" y="1360"/>
                  <a:pt x="9" y="1360"/>
                </a:cubicBezTo>
                <a:cubicBezTo>
                  <a:pt x="9" y="1346"/>
                  <a:pt x="9" y="1346"/>
                  <a:pt x="9" y="1346"/>
                </a:cubicBezTo>
                <a:cubicBezTo>
                  <a:pt x="9" y="1344"/>
                  <a:pt x="9" y="1343"/>
                  <a:pt x="10" y="1342"/>
                </a:cubicBezTo>
                <a:cubicBezTo>
                  <a:pt x="9" y="1327"/>
                  <a:pt x="9" y="1327"/>
                  <a:pt x="9" y="1327"/>
                </a:cubicBezTo>
                <a:cubicBezTo>
                  <a:pt x="7" y="1327"/>
                  <a:pt x="7" y="1327"/>
                  <a:pt x="7" y="1327"/>
                </a:cubicBezTo>
                <a:cubicBezTo>
                  <a:pt x="7" y="1317"/>
                  <a:pt x="7" y="1317"/>
                  <a:pt x="7" y="1317"/>
                </a:cubicBezTo>
                <a:cubicBezTo>
                  <a:pt x="3" y="1317"/>
                  <a:pt x="3" y="1317"/>
                  <a:pt x="3" y="1317"/>
                </a:cubicBezTo>
                <a:cubicBezTo>
                  <a:pt x="6" y="1310"/>
                  <a:pt x="6" y="1310"/>
                  <a:pt x="6" y="1310"/>
                </a:cubicBezTo>
                <a:cubicBezTo>
                  <a:pt x="5" y="1309"/>
                  <a:pt x="5" y="1308"/>
                  <a:pt x="4" y="1307"/>
                </a:cubicBezTo>
                <a:cubicBezTo>
                  <a:pt x="0" y="1301"/>
                  <a:pt x="0" y="1301"/>
                  <a:pt x="0" y="1301"/>
                </a:cubicBezTo>
                <a:cubicBezTo>
                  <a:pt x="6" y="1298"/>
                  <a:pt x="6" y="1298"/>
                  <a:pt x="6" y="1298"/>
                </a:cubicBezTo>
                <a:cubicBezTo>
                  <a:pt x="6" y="1296"/>
                  <a:pt x="6" y="1296"/>
                  <a:pt x="6" y="1296"/>
                </a:cubicBezTo>
                <a:cubicBezTo>
                  <a:pt x="8" y="1295"/>
                  <a:pt x="8" y="1295"/>
                  <a:pt x="8" y="1295"/>
                </a:cubicBezTo>
                <a:cubicBezTo>
                  <a:pt x="8" y="1295"/>
                  <a:pt x="8" y="1295"/>
                  <a:pt x="8" y="1295"/>
                </a:cubicBezTo>
                <a:cubicBezTo>
                  <a:pt x="7" y="1293"/>
                  <a:pt x="6" y="1290"/>
                  <a:pt x="6" y="1287"/>
                </a:cubicBezTo>
                <a:cubicBezTo>
                  <a:pt x="8" y="1282"/>
                  <a:pt x="8" y="1282"/>
                  <a:pt x="8" y="1282"/>
                </a:cubicBezTo>
                <a:cubicBezTo>
                  <a:pt x="6" y="1279"/>
                  <a:pt x="5" y="1275"/>
                  <a:pt x="7" y="1271"/>
                </a:cubicBezTo>
                <a:cubicBezTo>
                  <a:pt x="7" y="1269"/>
                  <a:pt x="7" y="1269"/>
                  <a:pt x="7" y="1269"/>
                </a:cubicBezTo>
                <a:cubicBezTo>
                  <a:pt x="7" y="1261"/>
                  <a:pt x="7" y="1261"/>
                  <a:pt x="7" y="1261"/>
                </a:cubicBezTo>
                <a:cubicBezTo>
                  <a:pt x="8" y="1261"/>
                  <a:pt x="8" y="1261"/>
                  <a:pt x="8" y="1261"/>
                </a:cubicBezTo>
                <a:cubicBezTo>
                  <a:pt x="4" y="1251"/>
                  <a:pt x="4" y="1251"/>
                  <a:pt x="4" y="1251"/>
                </a:cubicBezTo>
                <a:cubicBezTo>
                  <a:pt x="9" y="1251"/>
                  <a:pt x="9" y="1251"/>
                  <a:pt x="9" y="1251"/>
                </a:cubicBezTo>
                <a:cubicBezTo>
                  <a:pt x="9" y="1249"/>
                  <a:pt x="9" y="1249"/>
                  <a:pt x="9" y="1249"/>
                </a:cubicBezTo>
                <a:cubicBezTo>
                  <a:pt x="7" y="1247"/>
                  <a:pt x="7" y="1244"/>
                  <a:pt x="8" y="1243"/>
                </a:cubicBezTo>
                <a:cubicBezTo>
                  <a:pt x="8" y="1238"/>
                  <a:pt x="8" y="1238"/>
                  <a:pt x="8" y="1238"/>
                </a:cubicBezTo>
                <a:cubicBezTo>
                  <a:pt x="9" y="1238"/>
                  <a:pt x="9" y="1238"/>
                  <a:pt x="9" y="1238"/>
                </a:cubicBezTo>
                <a:cubicBezTo>
                  <a:pt x="9" y="1233"/>
                  <a:pt x="9" y="1233"/>
                  <a:pt x="9" y="1233"/>
                </a:cubicBezTo>
                <a:cubicBezTo>
                  <a:pt x="7" y="1233"/>
                  <a:pt x="7" y="1233"/>
                  <a:pt x="7" y="1233"/>
                </a:cubicBezTo>
                <a:cubicBezTo>
                  <a:pt x="7" y="1226"/>
                  <a:pt x="7" y="1226"/>
                  <a:pt x="7" y="1226"/>
                </a:cubicBezTo>
                <a:cubicBezTo>
                  <a:pt x="4" y="1226"/>
                  <a:pt x="4" y="1226"/>
                  <a:pt x="4" y="1226"/>
                </a:cubicBezTo>
                <a:cubicBezTo>
                  <a:pt x="8" y="1216"/>
                  <a:pt x="8" y="1216"/>
                  <a:pt x="8" y="1216"/>
                </a:cubicBezTo>
                <a:cubicBezTo>
                  <a:pt x="8" y="1210"/>
                  <a:pt x="8" y="1210"/>
                  <a:pt x="8" y="1210"/>
                </a:cubicBezTo>
                <a:cubicBezTo>
                  <a:pt x="6" y="1210"/>
                  <a:pt x="6" y="1210"/>
                  <a:pt x="6" y="1210"/>
                </a:cubicBezTo>
                <a:cubicBezTo>
                  <a:pt x="6" y="1201"/>
                  <a:pt x="6" y="1201"/>
                  <a:pt x="6" y="1201"/>
                </a:cubicBezTo>
                <a:cubicBezTo>
                  <a:pt x="5" y="1201"/>
                  <a:pt x="5" y="1201"/>
                  <a:pt x="5" y="1201"/>
                </a:cubicBezTo>
                <a:cubicBezTo>
                  <a:pt x="5" y="1193"/>
                  <a:pt x="5" y="1193"/>
                  <a:pt x="5" y="1193"/>
                </a:cubicBezTo>
                <a:cubicBezTo>
                  <a:pt x="3" y="1191"/>
                  <a:pt x="3" y="1191"/>
                  <a:pt x="3" y="1191"/>
                </a:cubicBezTo>
                <a:cubicBezTo>
                  <a:pt x="3" y="1175"/>
                  <a:pt x="3" y="1175"/>
                  <a:pt x="3" y="1175"/>
                </a:cubicBezTo>
                <a:cubicBezTo>
                  <a:pt x="5" y="1174"/>
                  <a:pt x="5" y="1174"/>
                  <a:pt x="5" y="1174"/>
                </a:cubicBezTo>
                <a:cubicBezTo>
                  <a:pt x="5" y="1169"/>
                  <a:pt x="5" y="1169"/>
                  <a:pt x="5" y="1169"/>
                </a:cubicBezTo>
                <a:cubicBezTo>
                  <a:pt x="7" y="1169"/>
                  <a:pt x="7" y="1169"/>
                  <a:pt x="7" y="1169"/>
                </a:cubicBezTo>
                <a:cubicBezTo>
                  <a:pt x="7" y="1168"/>
                  <a:pt x="7" y="1168"/>
                  <a:pt x="7" y="1168"/>
                </a:cubicBezTo>
                <a:cubicBezTo>
                  <a:pt x="7" y="1168"/>
                  <a:pt x="7" y="1167"/>
                  <a:pt x="8" y="1167"/>
                </a:cubicBezTo>
                <a:cubicBezTo>
                  <a:pt x="7" y="1166"/>
                  <a:pt x="7" y="1164"/>
                  <a:pt x="8" y="1162"/>
                </a:cubicBezTo>
                <a:cubicBezTo>
                  <a:pt x="9" y="1158"/>
                  <a:pt x="9" y="1158"/>
                  <a:pt x="9" y="1158"/>
                </a:cubicBezTo>
                <a:cubicBezTo>
                  <a:pt x="10" y="1158"/>
                  <a:pt x="10" y="1158"/>
                  <a:pt x="10" y="1158"/>
                </a:cubicBezTo>
                <a:cubicBezTo>
                  <a:pt x="10" y="1155"/>
                  <a:pt x="10" y="1155"/>
                  <a:pt x="10" y="1155"/>
                </a:cubicBezTo>
                <a:cubicBezTo>
                  <a:pt x="10" y="1151"/>
                  <a:pt x="10" y="1151"/>
                  <a:pt x="10" y="1151"/>
                </a:cubicBezTo>
                <a:cubicBezTo>
                  <a:pt x="10" y="1151"/>
                  <a:pt x="10" y="1151"/>
                  <a:pt x="10" y="1151"/>
                </a:cubicBezTo>
                <a:cubicBezTo>
                  <a:pt x="10" y="1147"/>
                  <a:pt x="10" y="1147"/>
                  <a:pt x="10" y="1147"/>
                </a:cubicBezTo>
                <a:cubicBezTo>
                  <a:pt x="9" y="1145"/>
                  <a:pt x="9" y="1145"/>
                  <a:pt x="9" y="1145"/>
                </a:cubicBezTo>
                <a:cubicBezTo>
                  <a:pt x="9" y="1145"/>
                  <a:pt x="9" y="1145"/>
                  <a:pt x="9" y="1145"/>
                </a:cubicBezTo>
                <a:cubicBezTo>
                  <a:pt x="9" y="1139"/>
                  <a:pt x="9" y="1139"/>
                  <a:pt x="9" y="1139"/>
                </a:cubicBezTo>
                <a:cubicBezTo>
                  <a:pt x="7" y="1139"/>
                  <a:pt x="7" y="1139"/>
                  <a:pt x="7" y="1139"/>
                </a:cubicBezTo>
                <a:cubicBezTo>
                  <a:pt x="7" y="1133"/>
                  <a:pt x="7" y="1133"/>
                  <a:pt x="7" y="1133"/>
                </a:cubicBezTo>
                <a:cubicBezTo>
                  <a:pt x="6" y="1129"/>
                  <a:pt x="6" y="1129"/>
                  <a:pt x="6" y="1129"/>
                </a:cubicBezTo>
                <a:cubicBezTo>
                  <a:pt x="6" y="1127"/>
                  <a:pt x="6" y="1126"/>
                  <a:pt x="6" y="1124"/>
                </a:cubicBezTo>
                <a:cubicBezTo>
                  <a:pt x="6" y="1123"/>
                  <a:pt x="5" y="1122"/>
                  <a:pt x="5" y="1120"/>
                </a:cubicBezTo>
                <a:cubicBezTo>
                  <a:pt x="5" y="1114"/>
                  <a:pt x="5" y="1114"/>
                  <a:pt x="5" y="1114"/>
                </a:cubicBezTo>
                <a:cubicBezTo>
                  <a:pt x="6" y="1114"/>
                  <a:pt x="6" y="1114"/>
                  <a:pt x="6" y="1114"/>
                </a:cubicBezTo>
                <a:cubicBezTo>
                  <a:pt x="6" y="1111"/>
                  <a:pt x="6" y="1111"/>
                  <a:pt x="6" y="1111"/>
                </a:cubicBezTo>
                <a:cubicBezTo>
                  <a:pt x="8" y="1111"/>
                  <a:pt x="8" y="1111"/>
                  <a:pt x="8" y="1111"/>
                </a:cubicBezTo>
                <a:cubicBezTo>
                  <a:pt x="8" y="1106"/>
                  <a:pt x="8" y="1106"/>
                  <a:pt x="8" y="1106"/>
                </a:cubicBezTo>
                <a:cubicBezTo>
                  <a:pt x="4" y="1097"/>
                  <a:pt x="4" y="1097"/>
                  <a:pt x="4" y="1097"/>
                </a:cubicBezTo>
                <a:cubicBezTo>
                  <a:pt x="9" y="1097"/>
                  <a:pt x="9" y="1097"/>
                  <a:pt x="9" y="1097"/>
                </a:cubicBezTo>
                <a:cubicBezTo>
                  <a:pt x="9" y="1082"/>
                  <a:pt x="9" y="1082"/>
                  <a:pt x="9" y="1082"/>
                </a:cubicBezTo>
                <a:cubicBezTo>
                  <a:pt x="7" y="1082"/>
                  <a:pt x="7" y="1082"/>
                  <a:pt x="7" y="1082"/>
                </a:cubicBezTo>
                <a:cubicBezTo>
                  <a:pt x="7" y="1069"/>
                  <a:pt x="7" y="1069"/>
                  <a:pt x="7" y="1069"/>
                </a:cubicBezTo>
                <a:cubicBezTo>
                  <a:pt x="9" y="1069"/>
                  <a:pt x="9" y="1069"/>
                  <a:pt x="9" y="1069"/>
                </a:cubicBezTo>
                <a:cubicBezTo>
                  <a:pt x="9" y="1063"/>
                  <a:pt x="9" y="1063"/>
                  <a:pt x="9" y="1063"/>
                </a:cubicBezTo>
                <a:cubicBezTo>
                  <a:pt x="9" y="1063"/>
                  <a:pt x="9" y="1063"/>
                  <a:pt x="9" y="1063"/>
                </a:cubicBezTo>
                <a:cubicBezTo>
                  <a:pt x="9" y="1058"/>
                  <a:pt x="9" y="1058"/>
                  <a:pt x="9" y="1058"/>
                </a:cubicBezTo>
                <a:cubicBezTo>
                  <a:pt x="9" y="1058"/>
                  <a:pt x="9" y="1058"/>
                  <a:pt x="9" y="1058"/>
                </a:cubicBezTo>
                <a:cubicBezTo>
                  <a:pt x="8" y="1053"/>
                  <a:pt x="8" y="1053"/>
                  <a:pt x="8" y="1053"/>
                </a:cubicBezTo>
                <a:cubicBezTo>
                  <a:pt x="7" y="1050"/>
                  <a:pt x="8" y="1047"/>
                  <a:pt x="8" y="1046"/>
                </a:cubicBezTo>
                <a:cubicBezTo>
                  <a:pt x="8" y="1044"/>
                  <a:pt x="8" y="1043"/>
                  <a:pt x="8" y="1042"/>
                </a:cubicBezTo>
                <a:cubicBezTo>
                  <a:pt x="4" y="1042"/>
                  <a:pt x="4" y="1042"/>
                  <a:pt x="4" y="1042"/>
                </a:cubicBezTo>
                <a:cubicBezTo>
                  <a:pt x="6" y="1035"/>
                  <a:pt x="6" y="1035"/>
                  <a:pt x="6" y="1035"/>
                </a:cubicBezTo>
                <a:cubicBezTo>
                  <a:pt x="6" y="1014"/>
                  <a:pt x="6" y="1014"/>
                  <a:pt x="6" y="1014"/>
                </a:cubicBezTo>
                <a:cubicBezTo>
                  <a:pt x="7" y="1014"/>
                  <a:pt x="7" y="1014"/>
                  <a:pt x="7" y="1014"/>
                </a:cubicBezTo>
                <a:cubicBezTo>
                  <a:pt x="7" y="1010"/>
                  <a:pt x="7" y="1010"/>
                  <a:pt x="7" y="1010"/>
                </a:cubicBezTo>
                <a:cubicBezTo>
                  <a:pt x="8" y="1010"/>
                  <a:pt x="8" y="1010"/>
                  <a:pt x="8" y="1010"/>
                </a:cubicBezTo>
                <a:cubicBezTo>
                  <a:pt x="8" y="1009"/>
                  <a:pt x="8" y="1009"/>
                  <a:pt x="9" y="1008"/>
                </a:cubicBezTo>
                <a:cubicBezTo>
                  <a:pt x="9" y="1008"/>
                  <a:pt x="9" y="1007"/>
                  <a:pt x="9" y="1006"/>
                </a:cubicBezTo>
                <a:cubicBezTo>
                  <a:pt x="8" y="1006"/>
                  <a:pt x="8" y="1006"/>
                  <a:pt x="8" y="1006"/>
                </a:cubicBezTo>
                <a:cubicBezTo>
                  <a:pt x="6" y="970"/>
                  <a:pt x="6" y="970"/>
                  <a:pt x="6" y="970"/>
                </a:cubicBezTo>
                <a:cubicBezTo>
                  <a:pt x="7" y="970"/>
                  <a:pt x="7" y="970"/>
                  <a:pt x="7" y="970"/>
                </a:cubicBezTo>
                <a:cubicBezTo>
                  <a:pt x="7" y="969"/>
                  <a:pt x="7" y="969"/>
                  <a:pt x="7" y="969"/>
                </a:cubicBezTo>
                <a:cubicBezTo>
                  <a:pt x="5" y="969"/>
                  <a:pt x="5" y="969"/>
                  <a:pt x="5" y="969"/>
                </a:cubicBezTo>
                <a:cubicBezTo>
                  <a:pt x="5" y="947"/>
                  <a:pt x="5" y="947"/>
                  <a:pt x="5" y="947"/>
                </a:cubicBezTo>
                <a:cubicBezTo>
                  <a:pt x="6" y="947"/>
                  <a:pt x="6" y="947"/>
                  <a:pt x="6" y="947"/>
                </a:cubicBezTo>
                <a:cubicBezTo>
                  <a:pt x="6" y="945"/>
                  <a:pt x="6" y="945"/>
                  <a:pt x="6" y="945"/>
                </a:cubicBezTo>
                <a:cubicBezTo>
                  <a:pt x="5" y="945"/>
                  <a:pt x="5" y="945"/>
                  <a:pt x="5" y="945"/>
                </a:cubicBezTo>
                <a:cubicBezTo>
                  <a:pt x="5" y="931"/>
                  <a:pt x="5" y="931"/>
                  <a:pt x="5" y="931"/>
                </a:cubicBezTo>
                <a:cubicBezTo>
                  <a:pt x="6" y="931"/>
                  <a:pt x="6" y="931"/>
                  <a:pt x="6" y="931"/>
                </a:cubicBezTo>
                <a:cubicBezTo>
                  <a:pt x="6" y="923"/>
                  <a:pt x="6" y="923"/>
                  <a:pt x="6" y="923"/>
                </a:cubicBezTo>
                <a:cubicBezTo>
                  <a:pt x="7" y="923"/>
                  <a:pt x="7" y="923"/>
                  <a:pt x="7" y="923"/>
                </a:cubicBezTo>
                <a:cubicBezTo>
                  <a:pt x="7" y="921"/>
                  <a:pt x="7" y="921"/>
                  <a:pt x="7" y="921"/>
                </a:cubicBezTo>
                <a:cubicBezTo>
                  <a:pt x="8" y="921"/>
                  <a:pt x="8" y="921"/>
                  <a:pt x="8" y="921"/>
                </a:cubicBezTo>
                <a:cubicBezTo>
                  <a:pt x="7" y="897"/>
                  <a:pt x="7" y="897"/>
                  <a:pt x="7" y="897"/>
                </a:cubicBezTo>
                <a:cubicBezTo>
                  <a:pt x="9" y="896"/>
                  <a:pt x="9" y="896"/>
                  <a:pt x="9" y="896"/>
                </a:cubicBezTo>
                <a:cubicBezTo>
                  <a:pt x="7" y="882"/>
                  <a:pt x="7" y="882"/>
                  <a:pt x="7" y="882"/>
                </a:cubicBezTo>
                <a:cubicBezTo>
                  <a:pt x="11" y="878"/>
                  <a:pt x="11" y="878"/>
                  <a:pt x="11" y="878"/>
                </a:cubicBezTo>
                <a:cubicBezTo>
                  <a:pt x="11" y="876"/>
                  <a:pt x="11" y="871"/>
                  <a:pt x="11" y="868"/>
                </a:cubicBezTo>
                <a:cubicBezTo>
                  <a:pt x="10" y="868"/>
                  <a:pt x="10" y="868"/>
                  <a:pt x="10" y="868"/>
                </a:cubicBezTo>
                <a:cubicBezTo>
                  <a:pt x="10" y="864"/>
                  <a:pt x="10" y="864"/>
                  <a:pt x="10" y="864"/>
                </a:cubicBezTo>
                <a:cubicBezTo>
                  <a:pt x="9" y="864"/>
                  <a:pt x="9" y="864"/>
                  <a:pt x="9" y="864"/>
                </a:cubicBezTo>
                <a:cubicBezTo>
                  <a:pt x="9" y="853"/>
                  <a:pt x="9" y="853"/>
                  <a:pt x="9" y="853"/>
                </a:cubicBezTo>
                <a:cubicBezTo>
                  <a:pt x="7" y="852"/>
                  <a:pt x="7" y="852"/>
                  <a:pt x="7" y="852"/>
                </a:cubicBezTo>
                <a:cubicBezTo>
                  <a:pt x="7" y="850"/>
                  <a:pt x="7" y="850"/>
                  <a:pt x="7" y="850"/>
                </a:cubicBezTo>
                <a:cubicBezTo>
                  <a:pt x="6" y="850"/>
                  <a:pt x="6" y="850"/>
                  <a:pt x="6" y="850"/>
                </a:cubicBezTo>
                <a:cubicBezTo>
                  <a:pt x="4" y="846"/>
                  <a:pt x="4" y="846"/>
                  <a:pt x="4" y="846"/>
                </a:cubicBezTo>
                <a:cubicBezTo>
                  <a:pt x="3" y="842"/>
                  <a:pt x="4" y="837"/>
                  <a:pt x="6" y="830"/>
                </a:cubicBezTo>
                <a:cubicBezTo>
                  <a:pt x="6" y="830"/>
                  <a:pt x="6" y="830"/>
                  <a:pt x="6" y="830"/>
                </a:cubicBezTo>
                <a:cubicBezTo>
                  <a:pt x="7" y="823"/>
                  <a:pt x="7" y="823"/>
                  <a:pt x="7" y="823"/>
                </a:cubicBezTo>
                <a:cubicBezTo>
                  <a:pt x="6" y="822"/>
                  <a:pt x="6" y="820"/>
                  <a:pt x="6" y="818"/>
                </a:cubicBezTo>
                <a:cubicBezTo>
                  <a:pt x="7" y="813"/>
                  <a:pt x="7" y="813"/>
                  <a:pt x="7" y="813"/>
                </a:cubicBezTo>
                <a:cubicBezTo>
                  <a:pt x="7" y="813"/>
                  <a:pt x="7" y="813"/>
                  <a:pt x="7" y="813"/>
                </a:cubicBezTo>
                <a:cubicBezTo>
                  <a:pt x="7" y="805"/>
                  <a:pt x="7" y="805"/>
                  <a:pt x="7" y="805"/>
                </a:cubicBezTo>
                <a:cubicBezTo>
                  <a:pt x="8" y="805"/>
                  <a:pt x="8" y="805"/>
                  <a:pt x="8" y="805"/>
                </a:cubicBezTo>
                <a:cubicBezTo>
                  <a:pt x="4" y="774"/>
                  <a:pt x="4" y="774"/>
                  <a:pt x="4" y="774"/>
                </a:cubicBezTo>
                <a:cubicBezTo>
                  <a:pt x="8" y="774"/>
                  <a:pt x="8" y="774"/>
                  <a:pt x="8" y="774"/>
                </a:cubicBezTo>
                <a:cubicBezTo>
                  <a:pt x="4" y="762"/>
                  <a:pt x="4" y="762"/>
                  <a:pt x="4" y="762"/>
                </a:cubicBezTo>
                <a:cubicBezTo>
                  <a:pt x="7" y="762"/>
                  <a:pt x="7" y="762"/>
                  <a:pt x="7" y="762"/>
                </a:cubicBezTo>
                <a:cubicBezTo>
                  <a:pt x="7" y="758"/>
                  <a:pt x="7" y="758"/>
                  <a:pt x="7" y="758"/>
                </a:cubicBezTo>
                <a:cubicBezTo>
                  <a:pt x="9" y="758"/>
                  <a:pt x="9" y="758"/>
                  <a:pt x="9" y="758"/>
                </a:cubicBezTo>
                <a:cubicBezTo>
                  <a:pt x="9" y="756"/>
                  <a:pt x="9" y="756"/>
                  <a:pt x="9" y="756"/>
                </a:cubicBezTo>
                <a:cubicBezTo>
                  <a:pt x="9" y="743"/>
                  <a:pt x="7" y="737"/>
                  <a:pt x="4" y="727"/>
                </a:cubicBezTo>
                <a:cubicBezTo>
                  <a:pt x="3" y="723"/>
                  <a:pt x="3" y="723"/>
                  <a:pt x="3" y="723"/>
                </a:cubicBezTo>
                <a:cubicBezTo>
                  <a:pt x="6" y="721"/>
                  <a:pt x="6" y="721"/>
                  <a:pt x="6" y="721"/>
                </a:cubicBezTo>
                <a:cubicBezTo>
                  <a:pt x="6" y="716"/>
                  <a:pt x="6" y="716"/>
                  <a:pt x="6" y="716"/>
                </a:cubicBezTo>
                <a:cubicBezTo>
                  <a:pt x="6" y="711"/>
                  <a:pt x="6" y="704"/>
                  <a:pt x="10" y="700"/>
                </a:cubicBezTo>
                <a:cubicBezTo>
                  <a:pt x="10" y="696"/>
                  <a:pt x="10" y="696"/>
                  <a:pt x="10" y="696"/>
                </a:cubicBezTo>
                <a:cubicBezTo>
                  <a:pt x="10" y="696"/>
                  <a:pt x="10" y="696"/>
                  <a:pt x="10" y="696"/>
                </a:cubicBezTo>
                <a:cubicBezTo>
                  <a:pt x="10" y="685"/>
                  <a:pt x="10" y="685"/>
                  <a:pt x="10" y="685"/>
                </a:cubicBezTo>
                <a:cubicBezTo>
                  <a:pt x="9" y="685"/>
                  <a:pt x="9" y="685"/>
                  <a:pt x="9" y="685"/>
                </a:cubicBezTo>
                <a:cubicBezTo>
                  <a:pt x="9" y="680"/>
                  <a:pt x="9" y="680"/>
                  <a:pt x="9" y="680"/>
                </a:cubicBezTo>
                <a:cubicBezTo>
                  <a:pt x="7" y="680"/>
                  <a:pt x="7" y="680"/>
                  <a:pt x="7" y="680"/>
                </a:cubicBezTo>
                <a:cubicBezTo>
                  <a:pt x="8" y="672"/>
                  <a:pt x="8" y="672"/>
                  <a:pt x="8" y="672"/>
                </a:cubicBezTo>
                <a:cubicBezTo>
                  <a:pt x="7" y="672"/>
                  <a:pt x="7" y="672"/>
                  <a:pt x="7" y="672"/>
                </a:cubicBezTo>
                <a:cubicBezTo>
                  <a:pt x="7" y="656"/>
                  <a:pt x="7" y="656"/>
                  <a:pt x="7" y="656"/>
                </a:cubicBezTo>
                <a:cubicBezTo>
                  <a:pt x="6" y="652"/>
                  <a:pt x="6" y="652"/>
                  <a:pt x="6" y="652"/>
                </a:cubicBezTo>
                <a:cubicBezTo>
                  <a:pt x="5" y="648"/>
                  <a:pt x="6" y="643"/>
                  <a:pt x="7" y="640"/>
                </a:cubicBezTo>
                <a:cubicBezTo>
                  <a:pt x="7" y="639"/>
                  <a:pt x="7" y="638"/>
                  <a:pt x="7" y="638"/>
                </a:cubicBezTo>
                <a:cubicBezTo>
                  <a:pt x="5" y="624"/>
                  <a:pt x="5" y="624"/>
                  <a:pt x="5" y="624"/>
                </a:cubicBezTo>
                <a:cubicBezTo>
                  <a:pt x="7" y="624"/>
                  <a:pt x="7" y="624"/>
                  <a:pt x="7" y="624"/>
                </a:cubicBezTo>
                <a:cubicBezTo>
                  <a:pt x="7" y="620"/>
                  <a:pt x="7" y="620"/>
                  <a:pt x="7" y="620"/>
                </a:cubicBezTo>
                <a:cubicBezTo>
                  <a:pt x="9" y="620"/>
                  <a:pt x="9" y="620"/>
                  <a:pt x="9" y="620"/>
                </a:cubicBezTo>
                <a:cubicBezTo>
                  <a:pt x="9" y="614"/>
                  <a:pt x="9" y="614"/>
                  <a:pt x="9" y="614"/>
                </a:cubicBezTo>
                <a:cubicBezTo>
                  <a:pt x="8" y="614"/>
                  <a:pt x="8" y="614"/>
                  <a:pt x="8" y="614"/>
                </a:cubicBezTo>
                <a:cubicBezTo>
                  <a:pt x="9" y="601"/>
                  <a:pt x="9" y="601"/>
                  <a:pt x="9" y="601"/>
                </a:cubicBezTo>
                <a:cubicBezTo>
                  <a:pt x="9" y="601"/>
                  <a:pt x="9" y="601"/>
                  <a:pt x="9" y="601"/>
                </a:cubicBezTo>
                <a:cubicBezTo>
                  <a:pt x="7" y="578"/>
                  <a:pt x="7" y="578"/>
                  <a:pt x="7" y="578"/>
                </a:cubicBezTo>
                <a:cubicBezTo>
                  <a:pt x="5" y="573"/>
                  <a:pt x="5" y="573"/>
                  <a:pt x="5" y="573"/>
                </a:cubicBezTo>
                <a:cubicBezTo>
                  <a:pt x="8" y="573"/>
                  <a:pt x="8" y="573"/>
                  <a:pt x="8" y="573"/>
                </a:cubicBezTo>
                <a:cubicBezTo>
                  <a:pt x="8" y="571"/>
                  <a:pt x="8" y="568"/>
                  <a:pt x="8" y="566"/>
                </a:cubicBezTo>
                <a:cubicBezTo>
                  <a:pt x="8" y="564"/>
                  <a:pt x="9" y="561"/>
                  <a:pt x="8" y="561"/>
                </a:cubicBezTo>
                <a:cubicBezTo>
                  <a:pt x="8" y="559"/>
                  <a:pt x="8" y="559"/>
                  <a:pt x="8" y="559"/>
                </a:cubicBezTo>
                <a:cubicBezTo>
                  <a:pt x="7" y="553"/>
                  <a:pt x="7" y="553"/>
                  <a:pt x="7" y="553"/>
                </a:cubicBezTo>
                <a:cubicBezTo>
                  <a:pt x="10" y="551"/>
                  <a:pt x="10" y="551"/>
                  <a:pt x="10" y="551"/>
                </a:cubicBezTo>
                <a:cubicBezTo>
                  <a:pt x="10" y="548"/>
                  <a:pt x="10" y="548"/>
                  <a:pt x="10" y="548"/>
                </a:cubicBezTo>
                <a:cubicBezTo>
                  <a:pt x="9" y="546"/>
                  <a:pt x="10" y="544"/>
                  <a:pt x="10" y="543"/>
                </a:cubicBezTo>
                <a:cubicBezTo>
                  <a:pt x="6" y="520"/>
                  <a:pt x="6" y="520"/>
                  <a:pt x="6" y="520"/>
                </a:cubicBezTo>
                <a:cubicBezTo>
                  <a:pt x="2" y="520"/>
                  <a:pt x="2" y="520"/>
                  <a:pt x="2" y="520"/>
                </a:cubicBezTo>
                <a:cubicBezTo>
                  <a:pt x="6" y="505"/>
                  <a:pt x="6" y="505"/>
                  <a:pt x="6" y="505"/>
                </a:cubicBezTo>
                <a:cubicBezTo>
                  <a:pt x="6" y="486"/>
                  <a:pt x="6" y="486"/>
                  <a:pt x="6" y="486"/>
                </a:cubicBezTo>
                <a:cubicBezTo>
                  <a:pt x="7" y="482"/>
                  <a:pt x="7" y="477"/>
                  <a:pt x="7" y="471"/>
                </a:cubicBezTo>
                <a:cubicBezTo>
                  <a:pt x="7" y="468"/>
                  <a:pt x="7" y="465"/>
                  <a:pt x="7" y="462"/>
                </a:cubicBezTo>
                <a:cubicBezTo>
                  <a:pt x="4" y="462"/>
                  <a:pt x="4" y="462"/>
                  <a:pt x="4" y="462"/>
                </a:cubicBezTo>
                <a:cubicBezTo>
                  <a:pt x="5" y="456"/>
                  <a:pt x="5" y="456"/>
                  <a:pt x="5" y="456"/>
                </a:cubicBezTo>
                <a:cubicBezTo>
                  <a:pt x="5" y="454"/>
                  <a:pt x="6" y="453"/>
                  <a:pt x="6" y="452"/>
                </a:cubicBezTo>
                <a:cubicBezTo>
                  <a:pt x="6" y="451"/>
                  <a:pt x="6" y="451"/>
                  <a:pt x="6" y="450"/>
                </a:cubicBezTo>
                <a:cubicBezTo>
                  <a:pt x="5" y="448"/>
                  <a:pt x="5" y="445"/>
                  <a:pt x="5" y="443"/>
                </a:cubicBezTo>
                <a:cubicBezTo>
                  <a:pt x="6" y="441"/>
                  <a:pt x="6" y="441"/>
                  <a:pt x="6" y="441"/>
                </a:cubicBezTo>
                <a:cubicBezTo>
                  <a:pt x="7" y="440"/>
                  <a:pt x="7" y="440"/>
                  <a:pt x="7" y="440"/>
                </a:cubicBezTo>
                <a:cubicBezTo>
                  <a:pt x="7" y="434"/>
                  <a:pt x="7" y="434"/>
                  <a:pt x="7" y="434"/>
                </a:cubicBezTo>
                <a:cubicBezTo>
                  <a:pt x="9" y="434"/>
                  <a:pt x="9" y="434"/>
                  <a:pt x="9" y="434"/>
                </a:cubicBezTo>
                <a:cubicBezTo>
                  <a:pt x="9" y="428"/>
                  <a:pt x="9" y="428"/>
                  <a:pt x="9" y="428"/>
                </a:cubicBezTo>
                <a:cubicBezTo>
                  <a:pt x="7" y="428"/>
                  <a:pt x="7" y="428"/>
                  <a:pt x="7" y="428"/>
                </a:cubicBezTo>
                <a:cubicBezTo>
                  <a:pt x="7" y="421"/>
                  <a:pt x="7" y="421"/>
                  <a:pt x="7" y="421"/>
                </a:cubicBezTo>
                <a:cubicBezTo>
                  <a:pt x="6" y="421"/>
                  <a:pt x="6" y="421"/>
                  <a:pt x="6" y="421"/>
                </a:cubicBezTo>
                <a:cubicBezTo>
                  <a:pt x="6" y="414"/>
                  <a:pt x="6" y="414"/>
                  <a:pt x="6" y="414"/>
                </a:cubicBezTo>
                <a:cubicBezTo>
                  <a:pt x="5" y="410"/>
                  <a:pt x="5" y="410"/>
                  <a:pt x="5" y="410"/>
                </a:cubicBezTo>
                <a:cubicBezTo>
                  <a:pt x="5" y="410"/>
                  <a:pt x="5" y="409"/>
                  <a:pt x="5" y="409"/>
                </a:cubicBezTo>
                <a:cubicBezTo>
                  <a:pt x="5" y="409"/>
                  <a:pt x="5" y="409"/>
                  <a:pt x="5" y="409"/>
                </a:cubicBezTo>
                <a:cubicBezTo>
                  <a:pt x="5" y="408"/>
                  <a:pt x="5" y="407"/>
                  <a:pt x="5" y="406"/>
                </a:cubicBezTo>
                <a:cubicBezTo>
                  <a:pt x="5" y="404"/>
                  <a:pt x="5" y="404"/>
                  <a:pt x="5" y="404"/>
                </a:cubicBezTo>
                <a:cubicBezTo>
                  <a:pt x="4" y="404"/>
                  <a:pt x="4" y="404"/>
                  <a:pt x="4" y="404"/>
                </a:cubicBezTo>
                <a:cubicBezTo>
                  <a:pt x="4" y="390"/>
                  <a:pt x="4" y="390"/>
                  <a:pt x="4" y="390"/>
                </a:cubicBezTo>
                <a:cubicBezTo>
                  <a:pt x="5" y="390"/>
                  <a:pt x="5" y="390"/>
                  <a:pt x="5" y="390"/>
                </a:cubicBezTo>
                <a:cubicBezTo>
                  <a:pt x="5" y="387"/>
                  <a:pt x="5" y="387"/>
                  <a:pt x="5" y="387"/>
                </a:cubicBezTo>
                <a:cubicBezTo>
                  <a:pt x="6" y="387"/>
                  <a:pt x="6" y="387"/>
                  <a:pt x="6" y="387"/>
                </a:cubicBezTo>
                <a:cubicBezTo>
                  <a:pt x="6" y="383"/>
                  <a:pt x="6" y="383"/>
                  <a:pt x="6" y="383"/>
                </a:cubicBezTo>
                <a:cubicBezTo>
                  <a:pt x="6" y="381"/>
                  <a:pt x="6" y="380"/>
                  <a:pt x="6" y="379"/>
                </a:cubicBezTo>
                <a:cubicBezTo>
                  <a:pt x="5" y="374"/>
                  <a:pt x="6" y="371"/>
                  <a:pt x="7" y="368"/>
                </a:cubicBezTo>
                <a:cubicBezTo>
                  <a:pt x="7" y="366"/>
                  <a:pt x="7" y="366"/>
                  <a:pt x="7" y="366"/>
                </a:cubicBezTo>
                <a:cubicBezTo>
                  <a:pt x="9" y="365"/>
                  <a:pt x="9" y="365"/>
                  <a:pt x="9" y="365"/>
                </a:cubicBezTo>
                <a:cubicBezTo>
                  <a:pt x="9" y="347"/>
                  <a:pt x="9" y="347"/>
                  <a:pt x="9" y="347"/>
                </a:cubicBezTo>
                <a:cubicBezTo>
                  <a:pt x="9" y="347"/>
                  <a:pt x="8" y="346"/>
                  <a:pt x="8" y="346"/>
                </a:cubicBezTo>
                <a:cubicBezTo>
                  <a:pt x="7" y="341"/>
                  <a:pt x="6" y="337"/>
                  <a:pt x="6" y="334"/>
                </a:cubicBezTo>
                <a:cubicBezTo>
                  <a:pt x="7" y="330"/>
                  <a:pt x="7" y="330"/>
                  <a:pt x="7" y="330"/>
                </a:cubicBezTo>
                <a:cubicBezTo>
                  <a:pt x="7" y="325"/>
                  <a:pt x="7" y="325"/>
                  <a:pt x="7" y="325"/>
                </a:cubicBezTo>
                <a:cubicBezTo>
                  <a:pt x="9" y="325"/>
                  <a:pt x="9" y="325"/>
                  <a:pt x="9" y="325"/>
                </a:cubicBezTo>
                <a:cubicBezTo>
                  <a:pt x="9" y="312"/>
                  <a:pt x="9" y="312"/>
                  <a:pt x="9" y="312"/>
                </a:cubicBezTo>
                <a:cubicBezTo>
                  <a:pt x="7" y="312"/>
                  <a:pt x="7" y="312"/>
                  <a:pt x="7" y="312"/>
                </a:cubicBezTo>
                <a:cubicBezTo>
                  <a:pt x="7" y="299"/>
                  <a:pt x="7" y="299"/>
                  <a:pt x="7" y="299"/>
                </a:cubicBezTo>
                <a:cubicBezTo>
                  <a:pt x="9" y="299"/>
                  <a:pt x="9" y="299"/>
                  <a:pt x="9" y="299"/>
                </a:cubicBezTo>
                <a:cubicBezTo>
                  <a:pt x="9" y="295"/>
                  <a:pt x="9" y="295"/>
                  <a:pt x="9" y="295"/>
                </a:cubicBezTo>
                <a:cubicBezTo>
                  <a:pt x="9" y="294"/>
                  <a:pt x="9" y="294"/>
                  <a:pt x="9" y="294"/>
                </a:cubicBezTo>
                <a:cubicBezTo>
                  <a:pt x="9" y="283"/>
                  <a:pt x="9" y="283"/>
                  <a:pt x="9" y="283"/>
                </a:cubicBezTo>
                <a:cubicBezTo>
                  <a:pt x="7" y="283"/>
                  <a:pt x="7" y="283"/>
                  <a:pt x="7" y="283"/>
                </a:cubicBezTo>
                <a:cubicBezTo>
                  <a:pt x="7" y="271"/>
                  <a:pt x="7" y="271"/>
                  <a:pt x="7" y="271"/>
                </a:cubicBezTo>
                <a:cubicBezTo>
                  <a:pt x="7" y="271"/>
                  <a:pt x="7" y="271"/>
                  <a:pt x="7" y="271"/>
                </a:cubicBezTo>
                <a:cubicBezTo>
                  <a:pt x="5" y="250"/>
                  <a:pt x="5" y="250"/>
                  <a:pt x="5" y="250"/>
                </a:cubicBezTo>
                <a:cubicBezTo>
                  <a:pt x="9" y="248"/>
                  <a:pt x="9" y="248"/>
                  <a:pt x="9" y="248"/>
                </a:cubicBezTo>
                <a:cubicBezTo>
                  <a:pt x="9" y="246"/>
                  <a:pt x="9" y="241"/>
                  <a:pt x="9" y="237"/>
                </a:cubicBezTo>
                <a:cubicBezTo>
                  <a:pt x="7" y="237"/>
                  <a:pt x="7" y="237"/>
                  <a:pt x="7" y="237"/>
                </a:cubicBezTo>
                <a:cubicBezTo>
                  <a:pt x="7" y="224"/>
                  <a:pt x="7" y="224"/>
                  <a:pt x="7" y="224"/>
                </a:cubicBezTo>
                <a:cubicBezTo>
                  <a:pt x="9" y="224"/>
                  <a:pt x="9" y="224"/>
                  <a:pt x="9" y="224"/>
                </a:cubicBezTo>
                <a:cubicBezTo>
                  <a:pt x="9" y="218"/>
                  <a:pt x="9" y="218"/>
                  <a:pt x="9" y="218"/>
                </a:cubicBezTo>
                <a:cubicBezTo>
                  <a:pt x="5" y="195"/>
                  <a:pt x="5" y="195"/>
                  <a:pt x="5" y="195"/>
                </a:cubicBezTo>
                <a:cubicBezTo>
                  <a:pt x="7" y="195"/>
                  <a:pt x="7" y="195"/>
                  <a:pt x="7" y="195"/>
                </a:cubicBezTo>
                <a:cubicBezTo>
                  <a:pt x="7" y="192"/>
                  <a:pt x="7" y="192"/>
                  <a:pt x="7" y="192"/>
                </a:cubicBezTo>
                <a:cubicBezTo>
                  <a:pt x="6" y="185"/>
                  <a:pt x="6" y="185"/>
                  <a:pt x="6" y="185"/>
                </a:cubicBezTo>
                <a:cubicBezTo>
                  <a:pt x="8" y="185"/>
                  <a:pt x="8" y="185"/>
                  <a:pt x="8" y="185"/>
                </a:cubicBezTo>
                <a:cubicBezTo>
                  <a:pt x="7" y="179"/>
                  <a:pt x="7" y="179"/>
                  <a:pt x="7" y="179"/>
                </a:cubicBezTo>
                <a:cubicBezTo>
                  <a:pt x="3" y="179"/>
                  <a:pt x="3" y="179"/>
                  <a:pt x="3" y="179"/>
                </a:cubicBezTo>
                <a:cubicBezTo>
                  <a:pt x="5" y="172"/>
                  <a:pt x="5" y="172"/>
                  <a:pt x="5" y="172"/>
                </a:cubicBezTo>
                <a:cubicBezTo>
                  <a:pt x="5" y="145"/>
                  <a:pt x="5" y="145"/>
                  <a:pt x="5" y="145"/>
                </a:cubicBezTo>
                <a:cubicBezTo>
                  <a:pt x="5" y="145"/>
                  <a:pt x="5" y="145"/>
                  <a:pt x="5" y="145"/>
                </a:cubicBezTo>
                <a:cubicBezTo>
                  <a:pt x="5" y="141"/>
                  <a:pt x="5" y="141"/>
                  <a:pt x="5" y="141"/>
                </a:cubicBezTo>
                <a:cubicBezTo>
                  <a:pt x="2" y="135"/>
                  <a:pt x="2" y="135"/>
                  <a:pt x="2" y="135"/>
                </a:cubicBezTo>
                <a:cubicBezTo>
                  <a:pt x="4" y="135"/>
                  <a:pt x="4" y="135"/>
                  <a:pt x="4" y="135"/>
                </a:cubicBezTo>
                <a:cubicBezTo>
                  <a:pt x="4" y="133"/>
                  <a:pt x="4" y="133"/>
                  <a:pt x="4" y="133"/>
                </a:cubicBezTo>
                <a:cubicBezTo>
                  <a:pt x="4" y="133"/>
                  <a:pt x="4" y="133"/>
                  <a:pt x="4" y="133"/>
                </a:cubicBezTo>
                <a:cubicBezTo>
                  <a:pt x="5" y="127"/>
                  <a:pt x="5" y="127"/>
                  <a:pt x="5" y="127"/>
                </a:cubicBezTo>
                <a:cubicBezTo>
                  <a:pt x="5" y="125"/>
                  <a:pt x="5" y="125"/>
                  <a:pt x="5" y="125"/>
                </a:cubicBezTo>
                <a:cubicBezTo>
                  <a:pt x="4" y="125"/>
                  <a:pt x="4" y="125"/>
                  <a:pt x="4" y="125"/>
                </a:cubicBezTo>
                <a:cubicBezTo>
                  <a:pt x="4" y="112"/>
                  <a:pt x="4" y="112"/>
                  <a:pt x="4" y="112"/>
                </a:cubicBezTo>
                <a:cubicBezTo>
                  <a:pt x="5" y="112"/>
                  <a:pt x="5" y="112"/>
                  <a:pt x="5" y="112"/>
                </a:cubicBezTo>
                <a:cubicBezTo>
                  <a:pt x="5" y="112"/>
                  <a:pt x="5" y="112"/>
                  <a:pt x="5" y="112"/>
                </a:cubicBezTo>
                <a:cubicBezTo>
                  <a:pt x="5" y="111"/>
                  <a:pt x="5" y="111"/>
                  <a:pt x="5" y="111"/>
                </a:cubicBezTo>
                <a:cubicBezTo>
                  <a:pt x="6" y="110"/>
                  <a:pt x="6" y="110"/>
                  <a:pt x="6" y="109"/>
                </a:cubicBezTo>
                <a:cubicBezTo>
                  <a:pt x="6" y="109"/>
                  <a:pt x="6" y="109"/>
                  <a:pt x="6" y="109"/>
                </a:cubicBezTo>
                <a:cubicBezTo>
                  <a:pt x="6" y="107"/>
                  <a:pt x="6" y="107"/>
                  <a:pt x="6" y="107"/>
                </a:cubicBezTo>
                <a:cubicBezTo>
                  <a:pt x="3" y="107"/>
                  <a:pt x="3" y="107"/>
                  <a:pt x="3" y="107"/>
                </a:cubicBezTo>
                <a:cubicBezTo>
                  <a:pt x="5" y="100"/>
                  <a:pt x="5" y="100"/>
                  <a:pt x="5" y="100"/>
                </a:cubicBezTo>
                <a:cubicBezTo>
                  <a:pt x="4" y="100"/>
                  <a:pt x="4" y="100"/>
                  <a:pt x="4" y="100"/>
                </a:cubicBezTo>
                <a:cubicBezTo>
                  <a:pt x="4" y="93"/>
                  <a:pt x="4" y="93"/>
                  <a:pt x="4" y="93"/>
                </a:cubicBezTo>
                <a:cubicBezTo>
                  <a:pt x="3" y="93"/>
                  <a:pt x="3" y="93"/>
                  <a:pt x="3" y="93"/>
                </a:cubicBezTo>
                <a:cubicBezTo>
                  <a:pt x="4" y="90"/>
                  <a:pt x="4" y="90"/>
                  <a:pt x="4" y="90"/>
                </a:cubicBezTo>
                <a:cubicBezTo>
                  <a:pt x="4" y="87"/>
                  <a:pt x="4" y="87"/>
                  <a:pt x="4" y="87"/>
                </a:cubicBezTo>
                <a:cubicBezTo>
                  <a:pt x="5" y="87"/>
                  <a:pt x="5" y="87"/>
                  <a:pt x="5" y="87"/>
                </a:cubicBezTo>
                <a:cubicBezTo>
                  <a:pt x="6" y="79"/>
                  <a:pt x="6" y="79"/>
                  <a:pt x="6" y="79"/>
                </a:cubicBezTo>
                <a:cubicBezTo>
                  <a:pt x="8" y="78"/>
                  <a:pt x="8" y="78"/>
                  <a:pt x="8" y="78"/>
                </a:cubicBezTo>
                <a:cubicBezTo>
                  <a:pt x="8" y="77"/>
                  <a:pt x="8" y="75"/>
                  <a:pt x="7" y="74"/>
                </a:cubicBezTo>
                <a:cubicBezTo>
                  <a:pt x="7" y="70"/>
                  <a:pt x="6" y="64"/>
                  <a:pt x="8" y="58"/>
                </a:cubicBezTo>
                <a:cubicBezTo>
                  <a:pt x="9" y="55"/>
                  <a:pt x="9" y="55"/>
                  <a:pt x="9" y="55"/>
                </a:cubicBezTo>
                <a:cubicBezTo>
                  <a:pt x="9" y="52"/>
                  <a:pt x="9" y="52"/>
                  <a:pt x="9" y="52"/>
                </a:cubicBezTo>
                <a:cubicBezTo>
                  <a:pt x="7" y="49"/>
                  <a:pt x="7" y="47"/>
                  <a:pt x="8" y="46"/>
                </a:cubicBezTo>
                <a:cubicBezTo>
                  <a:pt x="8" y="42"/>
                  <a:pt x="8" y="42"/>
                  <a:pt x="8" y="42"/>
                </a:cubicBezTo>
                <a:cubicBezTo>
                  <a:pt x="8" y="28"/>
                  <a:pt x="8" y="28"/>
                  <a:pt x="8" y="28"/>
                </a:cubicBezTo>
                <a:cubicBezTo>
                  <a:pt x="6" y="28"/>
                  <a:pt x="6" y="28"/>
                  <a:pt x="6" y="28"/>
                </a:cubicBezTo>
                <a:cubicBezTo>
                  <a:pt x="6" y="25"/>
                  <a:pt x="6" y="25"/>
                  <a:pt x="6" y="25"/>
                </a:cubicBezTo>
                <a:cubicBezTo>
                  <a:pt x="3" y="25"/>
                  <a:pt x="3" y="25"/>
                  <a:pt x="3" y="25"/>
                </a:cubicBezTo>
                <a:cubicBezTo>
                  <a:pt x="7" y="13"/>
                  <a:pt x="7" y="13"/>
                  <a:pt x="7" y="13"/>
                </a:cubicBezTo>
                <a:cubicBezTo>
                  <a:pt x="7" y="12"/>
                  <a:pt x="7" y="12"/>
                  <a:pt x="7" y="12"/>
                </a:cubicBezTo>
                <a:cubicBezTo>
                  <a:pt x="7" y="12"/>
                  <a:pt x="7" y="12"/>
                  <a:pt x="7" y="12"/>
                </a:cubicBezTo>
                <a:cubicBezTo>
                  <a:pt x="8" y="9"/>
                  <a:pt x="8" y="9"/>
                  <a:pt x="8" y="9"/>
                </a:cubicBezTo>
                <a:cubicBezTo>
                  <a:pt x="12" y="11"/>
                  <a:pt x="12" y="11"/>
                  <a:pt x="12" y="11"/>
                </a:cubicBezTo>
                <a:cubicBezTo>
                  <a:pt x="13" y="11"/>
                  <a:pt x="14" y="11"/>
                  <a:pt x="14" y="11"/>
                </a:cubicBezTo>
                <a:cubicBezTo>
                  <a:pt x="15" y="9"/>
                  <a:pt x="15" y="9"/>
                  <a:pt x="15" y="9"/>
                </a:cubicBezTo>
                <a:cubicBezTo>
                  <a:pt x="25" y="9"/>
                  <a:pt x="25" y="9"/>
                  <a:pt x="25" y="9"/>
                </a:cubicBezTo>
                <a:cubicBezTo>
                  <a:pt x="32" y="6"/>
                  <a:pt x="32" y="6"/>
                  <a:pt x="32" y="6"/>
                </a:cubicBezTo>
                <a:cubicBezTo>
                  <a:pt x="32" y="8"/>
                  <a:pt x="32" y="8"/>
                  <a:pt x="32" y="8"/>
                </a:cubicBezTo>
                <a:cubicBezTo>
                  <a:pt x="42" y="8"/>
                  <a:pt x="42" y="8"/>
                  <a:pt x="42" y="8"/>
                </a:cubicBezTo>
                <a:cubicBezTo>
                  <a:pt x="42" y="9"/>
                  <a:pt x="42" y="9"/>
                  <a:pt x="42" y="9"/>
                </a:cubicBezTo>
                <a:cubicBezTo>
                  <a:pt x="52" y="9"/>
                  <a:pt x="52" y="9"/>
                  <a:pt x="52" y="9"/>
                </a:cubicBezTo>
                <a:cubicBezTo>
                  <a:pt x="52" y="11"/>
                  <a:pt x="52" y="11"/>
                  <a:pt x="52" y="11"/>
                </a:cubicBezTo>
                <a:cubicBezTo>
                  <a:pt x="59" y="11"/>
                  <a:pt x="59" y="11"/>
                  <a:pt x="59" y="11"/>
                </a:cubicBezTo>
                <a:cubicBezTo>
                  <a:pt x="59" y="12"/>
                  <a:pt x="59" y="12"/>
                  <a:pt x="59" y="12"/>
                </a:cubicBezTo>
                <a:cubicBezTo>
                  <a:pt x="61" y="12"/>
                  <a:pt x="63" y="12"/>
                  <a:pt x="66" y="11"/>
                </a:cubicBezTo>
                <a:cubicBezTo>
                  <a:pt x="71" y="9"/>
                  <a:pt x="71" y="9"/>
                  <a:pt x="71" y="9"/>
                </a:cubicBezTo>
                <a:cubicBezTo>
                  <a:pt x="72" y="11"/>
                  <a:pt x="72" y="11"/>
                  <a:pt x="72" y="11"/>
                </a:cubicBezTo>
                <a:cubicBezTo>
                  <a:pt x="72" y="11"/>
                  <a:pt x="72" y="11"/>
                  <a:pt x="72" y="11"/>
                </a:cubicBezTo>
                <a:cubicBezTo>
                  <a:pt x="89" y="11"/>
                  <a:pt x="89" y="11"/>
                  <a:pt x="89" y="11"/>
                </a:cubicBezTo>
                <a:cubicBezTo>
                  <a:pt x="89" y="12"/>
                  <a:pt x="89" y="12"/>
                  <a:pt x="89" y="12"/>
                </a:cubicBezTo>
                <a:cubicBezTo>
                  <a:pt x="91" y="12"/>
                  <a:pt x="93" y="13"/>
                  <a:pt x="95" y="13"/>
                </a:cubicBezTo>
                <a:cubicBezTo>
                  <a:pt x="97" y="13"/>
                  <a:pt x="99" y="13"/>
                  <a:pt x="102" y="13"/>
                </a:cubicBezTo>
                <a:cubicBezTo>
                  <a:pt x="104" y="13"/>
                  <a:pt x="104" y="13"/>
                  <a:pt x="104" y="13"/>
                </a:cubicBezTo>
                <a:cubicBezTo>
                  <a:pt x="106" y="10"/>
                  <a:pt x="106" y="10"/>
                  <a:pt x="106" y="10"/>
                </a:cubicBezTo>
                <a:cubicBezTo>
                  <a:pt x="106" y="8"/>
                  <a:pt x="106" y="8"/>
                  <a:pt x="106" y="8"/>
                </a:cubicBezTo>
                <a:cubicBezTo>
                  <a:pt x="120" y="8"/>
                  <a:pt x="120" y="8"/>
                  <a:pt x="120" y="8"/>
                </a:cubicBezTo>
                <a:cubicBezTo>
                  <a:pt x="120" y="8"/>
                  <a:pt x="120" y="8"/>
                  <a:pt x="120" y="8"/>
                </a:cubicBezTo>
                <a:cubicBezTo>
                  <a:pt x="121" y="8"/>
                  <a:pt x="121" y="8"/>
                  <a:pt x="121" y="8"/>
                </a:cubicBezTo>
                <a:cubicBezTo>
                  <a:pt x="124" y="7"/>
                  <a:pt x="124" y="7"/>
                  <a:pt x="124" y="7"/>
                </a:cubicBezTo>
                <a:cubicBezTo>
                  <a:pt x="125" y="8"/>
                  <a:pt x="125" y="8"/>
                  <a:pt x="125" y="8"/>
                </a:cubicBezTo>
                <a:cubicBezTo>
                  <a:pt x="126" y="8"/>
                  <a:pt x="126" y="8"/>
                  <a:pt x="126" y="8"/>
                </a:cubicBezTo>
                <a:cubicBezTo>
                  <a:pt x="128" y="8"/>
                  <a:pt x="129" y="9"/>
                  <a:pt x="130" y="10"/>
                </a:cubicBezTo>
                <a:cubicBezTo>
                  <a:pt x="135" y="8"/>
                  <a:pt x="135" y="8"/>
                  <a:pt x="135" y="8"/>
                </a:cubicBezTo>
                <a:cubicBezTo>
                  <a:pt x="136" y="11"/>
                  <a:pt x="136" y="11"/>
                  <a:pt x="136" y="11"/>
                </a:cubicBezTo>
                <a:cubicBezTo>
                  <a:pt x="138" y="11"/>
                  <a:pt x="139" y="11"/>
                  <a:pt x="139" y="12"/>
                </a:cubicBezTo>
                <a:cubicBezTo>
                  <a:pt x="140" y="12"/>
                  <a:pt x="140" y="12"/>
                  <a:pt x="140" y="12"/>
                </a:cubicBezTo>
                <a:cubicBezTo>
                  <a:pt x="141" y="11"/>
                  <a:pt x="141" y="11"/>
                  <a:pt x="142" y="11"/>
                </a:cubicBezTo>
                <a:cubicBezTo>
                  <a:pt x="142" y="11"/>
                  <a:pt x="142" y="11"/>
                  <a:pt x="142" y="11"/>
                </a:cubicBezTo>
                <a:cubicBezTo>
                  <a:pt x="144" y="11"/>
                  <a:pt x="144" y="11"/>
                  <a:pt x="144" y="11"/>
                </a:cubicBezTo>
                <a:cubicBezTo>
                  <a:pt x="144" y="11"/>
                  <a:pt x="145" y="11"/>
                  <a:pt x="146" y="11"/>
                </a:cubicBezTo>
                <a:cubicBezTo>
                  <a:pt x="152" y="11"/>
                  <a:pt x="152" y="11"/>
                  <a:pt x="152" y="11"/>
                </a:cubicBezTo>
                <a:cubicBezTo>
                  <a:pt x="152" y="11"/>
                  <a:pt x="152" y="10"/>
                  <a:pt x="153" y="10"/>
                </a:cubicBezTo>
                <a:cubicBezTo>
                  <a:pt x="153" y="9"/>
                  <a:pt x="153" y="9"/>
                  <a:pt x="153" y="9"/>
                </a:cubicBezTo>
                <a:cubicBezTo>
                  <a:pt x="159" y="9"/>
                  <a:pt x="159" y="9"/>
                  <a:pt x="159" y="9"/>
                </a:cubicBezTo>
                <a:cubicBezTo>
                  <a:pt x="160" y="10"/>
                  <a:pt x="162" y="10"/>
                  <a:pt x="163" y="10"/>
                </a:cubicBezTo>
                <a:cubicBezTo>
                  <a:pt x="163" y="11"/>
                  <a:pt x="164" y="11"/>
                  <a:pt x="164" y="11"/>
                </a:cubicBezTo>
                <a:cubicBezTo>
                  <a:pt x="165" y="11"/>
                  <a:pt x="166" y="10"/>
                  <a:pt x="166" y="10"/>
                </a:cubicBezTo>
                <a:cubicBezTo>
                  <a:pt x="170" y="8"/>
                  <a:pt x="175" y="6"/>
                  <a:pt x="181" y="7"/>
                </a:cubicBezTo>
                <a:cubicBezTo>
                  <a:pt x="182" y="7"/>
                  <a:pt x="182" y="7"/>
                  <a:pt x="182" y="7"/>
                </a:cubicBezTo>
                <a:cubicBezTo>
                  <a:pt x="192" y="5"/>
                  <a:pt x="192" y="5"/>
                  <a:pt x="192" y="5"/>
                </a:cubicBezTo>
                <a:cubicBezTo>
                  <a:pt x="194" y="8"/>
                  <a:pt x="194" y="8"/>
                  <a:pt x="194" y="8"/>
                </a:cubicBezTo>
                <a:cubicBezTo>
                  <a:pt x="198" y="8"/>
                  <a:pt x="198" y="8"/>
                  <a:pt x="198" y="8"/>
                </a:cubicBezTo>
                <a:cubicBezTo>
                  <a:pt x="198" y="9"/>
                  <a:pt x="198" y="9"/>
                  <a:pt x="198" y="9"/>
                </a:cubicBezTo>
                <a:cubicBezTo>
                  <a:pt x="205" y="9"/>
                  <a:pt x="205" y="9"/>
                  <a:pt x="205" y="9"/>
                </a:cubicBezTo>
                <a:cubicBezTo>
                  <a:pt x="205" y="11"/>
                  <a:pt x="205" y="11"/>
                  <a:pt x="205" y="11"/>
                </a:cubicBezTo>
                <a:cubicBezTo>
                  <a:pt x="207" y="11"/>
                  <a:pt x="207" y="11"/>
                  <a:pt x="207" y="11"/>
                </a:cubicBezTo>
                <a:cubicBezTo>
                  <a:pt x="215" y="7"/>
                  <a:pt x="215" y="7"/>
                  <a:pt x="215" y="7"/>
                </a:cubicBezTo>
                <a:cubicBezTo>
                  <a:pt x="215" y="13"/>
                  <a:pt x="215" y="13"/>
                  <a:pt x="215" y="13"/>
                </a:cubicBezTo>
                <a:cubicBezTo>
                  <a:pt x="216" y="13"/>
                  <a:pt x="218" y="13"/>
                  <a:pt x="220" y="13"/>
                </a:cubicBezTo>
                <a:cubicBezTo>
                  <a:pt x="220" y="11"/>
                  <a:pt x="220" y="11"/>
                  <a:pt x="220" y="11"/>
                </a:cubicBezTo>
                <a:cubicBezTo>
                  <a:pt x="222" y="11"/>
                  <a:pt x="222" y="11"/>
                  <a:pt x="222" y="11"/>
                </a:cubicBezTo>
                <a:cubicBezTo>
                  <a:pt x="222" y="10"/>
                  <a:pt x="222" y="10"/>
                  <a:pt x="222" y="10"/>
                </a:cubicBezTo>
                <a:cubicBezTo>
                  <a:pt x="228" y="9"/>
                  <a:pt x="228" y="9"/>
                  <a:pt x="228" y="9"/>
                </a:cubicBezTo>
                <a:cubicBezTo>
                  <a:pt x="230" y="9"/>
                  <a:pt x="231" y="10"/>
                  <a:pt x="232" y="11"/>
                </a:cubicBezTo>
                <a:cubicBezTo>
                  <a:pt x="239" y="11"/>
                  <a:pt x="239" y="11"/>
                  <a:pt x="239" y="11"/>
                </a:cubicBezTo>
                <a:cubicBezTo>
                  <a:pt x="239" y="7"/>
                  <a:pt x="239" y="7"/>
                  <a:pt x="239" y="7"/>
                </a:cubicBezTo>
                <a:cubicBezTo>
                  <a:pt x="247" y="11"/>
                  <a:pt x="247" y="11"/>
                  <a:pt x="247" y="11"/>
                </a:cubicBezTo>
                <a:cubicBezTo>
                  <a:pt x="249" y="11"/>
                  <a:pt x="249" y="11"/>
                  <a:pt x="249" y="11"/>
                </a:cubicBezTo>
                <a:cubicBezTo>
                  <a:pt x="251" y="10"/>
                  <a:pt x="254" y="9"/>
                  <a:pt x="258" y="10"/>
                </a:cubicBezTo>
                <a:cubicBezTo>
                  <a:pt x="258" y="10"/>
                  <a:pt x="258" y="10"/>
                  <a:pt x="258" y="10"/>
                </a:cubicBezTo>
                <a:cubicBezTo>
                  <a:pt x="260" y="9"/>
                  <a:pt x="260" y="9"/>
                  <a:pt x="260" y="9"/>
                </a:cubicBezTo>
                <a:cubicBezTo>
                  <a:pt x="262" y="9"/>
                  <a:pt x="264" y="10"/>
                  <a:pt x="269" y="12"/>
                </a:cubicBezTo>
                <a:cubicBezTo>
                  <a:pt x="279" y="8"/>
                  <a:pt x="279" y="8"/>
                  <a:pt x="279" y="8"/>
                </a:cubicBezTo>
                <a:cubicBezTo>
                  <a:pt x="279" y="12"/>
                  <a:pt x="279" y="12"/>
                  <a:pt x="279" y="12"/>
                </a:cubicBezTo>
                <a:cubicBezTo>
                  <a:pt x="280" y="12"/>
                  <a:pt x="280" y="12"/>
                  <a:pt x="280" y="12"/>
                </a:cubicBezTo>
                <a:cubicBezTo>
                  <a:pt x="280" y="9"/>
                  <a:pt x="280" y="9"/>
                  <a:pt x="280" y="9"/>
                </a:cubicBezTo>
                <a:cubicBezTo>
                  <a:pt x="287" y="9"/>
                  <a:pt x="287" y="9"/>
                  <a:pt x="287" y="9"/>
                </a:cubicBezTo>
                <a:cubicBezTo>
                  <a:pt x="287" y="8"/>
                  <a:pt x="287" y="8"/>
                  <a:pt x="287" y="8"/>
                </a:cubicBezTo>
                <a:cubicBezTo>
                  <a:pt x="294" y="9"/>
                  <a:pt x="294" y="9"/>
                  <a:pt x="294" y="9"/>
                </a:cubicBezTo>
                <a:cubicBezTo>
                  <a:pt x="300" y="10"/>
                  <a:pt x="300" y="10"/>
                  <a:pt x="300" y="10"/>
                </a:cubicBezTo>
                <a:cubicBezTo>
                  <a:pt x="301" y="10"/>
                  <a:pt x="301" y="10"/>
                  <a:pt x="302" y="10"/>
                </a:cubicBezTo>
                <a:cubicBezTo>
                  <a:pt x="303" y="8"/>
                  <a:pt x="303" y="8"/>
                  <a:pt x="303" y="8"/>
                </a:cubicBezTo>
                <a:cubicBezTo>
                  <a:pt x="305" y="8"/>
                  <a:pt x="305" y="8"/>
                  <a:pt x="305" y="8"/>
                </a:cubicBezTo>
                <a:cubicBezTo>
                  <a:pt x="307" y="7"/>
                  <a:pt x="309" y="6"/>
                  <a:pt x="311" y="7"/>
                </a:cubicBezTo>
                <a:cubicBezTo>
                  <a:pt x="311" y="5"/>
                  <a:pt x="311" y="5"/>
                  <a:pt x="311" y="5"/>
                </a:cubicBezTo>
                <a:cubicBezTo>
                  <a:pt x="321" y="8"/>
                  <a:pt x="321" y="8"/>
                  <a:pt x="321" y="8"/>
                </a:cubicBezTo>
                <a:cubicBezTo>
                  <a:pt x="333" y="8"/>
                  <a:pt x="333" y="8"/>
                  <a:pt x="333" y="8"/>
                </a:cubicBezTo>
                <a:cubicBezTo>
                  <a:pt x="340" y="6"/>
                  <a:pt x="340" y="6"/>
                  <a:pt x="340" y="6"/>
                </a:cubicBezTo>
                <a:cubicBezTo>
                  <a:pt x="340" y="9"/>
                  <a:pt x="340" y="9"/>
                  <a:pt x="340" y="9"/>
                </a:cubicBezTo>
                <a:cubicBezTo>
                  <a:pt x="344" y="9"/>
                  <a:pt x="344" y="9"/>
                  <a:pt x="344" y="9"/>
                </a:cubicBezTo>
                <a:cubicBezTo>
                  <a:pt x="345" y="11"/>
                  <a:pt x="345" y="11"/>
                  <a:pt x="345" y="11"/>
                </a:cubicBezTo>
                <a:cubicBezTo>
                  <a:pt x="348" y="11"/>
                  <a:pt x="352" y="10"/>
                  <a:pt x="355" y="11"/>
                </a:cubicBezTo>
                <a:cubicBezTo>
                  <a:pt x="357" y="12"/>
                  <a:pt x="357" y="12"/>
                  <a:pt x="357" y="12"/>
                </a:cubicBezTo>
                <a:cubicBezTo>
                  <a:pt x="361" y="11"/>
                  <a:pt x="361" y="11"/>
                  <a:pt x="361" y="11"/>
                </a:cubicBezTo>
                <a:cubicBezTo>
                  <a:pt x="361" y="8"/>
                  <a:pt x="361" y="8"/>
                  <a:pt x="361" y="8"/>
                </a:cubicBezTo>
                <a:cubicBezTo>
                  <a:pt x="367" y="8"/>
                  <a:pt x="367" y="8"/>
                  <a:pt x="367" y="8"/>
                </a:cubicBezTo>
                <a:cubicBezTo>
                  <a:pt x="370" y="7"/>
                  <a:pt x="370" y="7"/>
                  <a:pt x="370" y="7"/>
                </a:cubicBezTo>
                <a:cubicBezTo>
                  <a:pt x="371" y="7"/>
                  <a:pt x="373" y="7"/>
                  <a:pt x="374" y="7"/>
                </a:cubicBezTo>
                <a:cubicBezTo>
                  <a:pt x="378" y="7"/>
                  <a:pt x="382" y="8"/>
                  <a:pt x="385" y="9"/>
                </a:cubicBezTo>
                <a:cubicBezTo>
                  <a:pt x="385" y="9"/>
                  <a:pt x="385" y="9"/>
                  <a:pt x="385" y="9"/>
                </a:cubicBezTo>
                <a:cubicBezTo>
                  <a:pt x="387" y="9"/>
                  <a:pt x="387" y="9"/>
                  <a:pt x="387" y="9"/>
                </a:cubicBezTo>
                <a:cubicBezTo>
                  <a:pt x="387" y="8"/>
                  <a:pt x="387" y="8"/>
                  <a:pt x="387" y="8"/>
                </a:cubicBezTo>
                <a:cubicBezTo>
                  <a:pt x="392" y="8"/>
                  <a:pt x="392" y="8"/>
                  <a:pt x="392" y="8"/>
                </a:cubicBezTo>
                <a:cubicBezTo>
                  <a:pt x="398" y="7"/>
                  <a:pt x="398" y="7"/>
                  <a:pt x="398" y="7"/>
                </a:cubicBezTo>
                <a:cubicBezTo>
                  <a:pt x="398" y="8"/>
                  <a:pt x="398" y="8"/>
                  <a:pt x="398" y="8"/>
                </a:cubicBezTo>
                <a:cubicBezTo>
                  <a:pt x="403" y="8"/>
                  <a:pt x="403" y="8"/>
                  <a:pt x="403" y="8"/>
                </a:cubicBezTo>
                <a:cubicBezTo>
                  <a:pt x="403" y="1"/>
                  <a:pt x="403" y="1"/>
                  <a:pt x="403" y="1"/>
                </a:cubicBezTo>
                <a:cubicBezTo>
                  <a:pt x="412" y="4"/>
                  <a:pt x="412" y="4"/>
                  <a:pt x="412" y="4"/>
                </a:cubicBezTo>
                <a:cubicBezTo>
                  <a:pt x="414" y="4"/>
                  <a:pt x="416" y="5"/>
                  <a:pt x="417" y="7"/>
                </a:cubicBezTo>
                <a:cubicBezTo>
                  <a:pt x="418" y="7"/>
                  <a:pt x="418" y="7"/>
                  <a:pt x="418" y="7"/>
                </a:cubicBezTo>
                <a:cubicBezTo>
                  <a:pt x="419" y="7"/>
                  <a:pt x="419" y="7"/>
                  <a:pt x="419" y="7"/>
                </a:cubicBezTo>
                <a:cubicBezTo>
                  <a:pt x="419" y="8"/>
                  <a:pt x="420" y="8"/>
                  <a:pt x="420" y="8"/>
                </a:cubicBezTo>
                <a:cubicBezTo>
                  <a:pt x="421" y="8"/>
                  <a:pt x="421" y="8"/>
                  <a:pt x="422" y="8"/>
                </a:cubicBezTo>
                <a:cubicBezTo>
                  <a:pt x="422" y="8"/>
                  <a:pt x="422" y="8"/>
                  <a:pt x="422" y="8"/>
                </a:cubicBezTo>
                <a:cubicBezTo>
                  <a:pt x="431" y="8"/>
                  <a:pt x="431" y="8"/>
                  <a:pt x="431" y="8"/>
                </a:cubicBezTo>
                <a:cubicBezTo>
                  <a:pt x="431" y="9"/>
                  <a:pt x="431" y="9"/>
                  <a:pt x="431" y="9"/>
                </a:cubicBezTo>
                <a:cubicBezTo>
                  <a:pt x="437" y="9"/>
                  <a:pt x="437" y="9"/>
                  <a:pt x="437" y="9"/>
                </a:cubicBezTo>
                <a:cubicBezTo>
                  <a:pt x="443" y="8"/>
                  <a:pt x="443" y="8"/>
                  <a:pt x="443" y="8"/>
                </a:cubicBezTo>
                <a:cubicBezTo>
                  <a:pt x="443" y="9"/>
                  <a:pt x="443" y="9"/>
                  <a:pt x="443" y="9"/>
                </a:cubicBezTo>
                <a:cubicBezTo>
                  <a:pt x="443" y="9"/>
                  <a:pt x="443" y="9"/>
                  <a:pt x="443" y="9"/>
                </a:cubicBezTo>
                <a:cubicBezTo>
                  <a:pt x="445" y="10"/>
                  <a:pt x="445" y="10"/>
                  <a:pt x="445" y="10"/>
                </a:cubicBezTo>
                <a:cubicBezTo>
                  <a:pt x="447" y="10"/>
                  <a:pt x="447" y="10"/>
                  <a:pt x="447" y="10"/>
                </a:cubicBezTo>
                <a:cubicBezTo>
                  <a:pt x="453" y="7"/>
                  <a:pt x="453" y="7"/>
                  <a:pt x="453" y="7"/>
                </a:cubicBezTo>
                <a:cubicBezTo>
                  <a:pt x="453" y="8"/>
                  <a:pt x="453" y="8"/>
                  <a:pt x="453" y="8"/>
                </a:cubicBezTo>
                <a:cubicBezTo>
                  <a:pt x="463" y="7"/>
                  <a:pt x="463" y="7"/>
                  <a:pt x="463" y="7"/>
                </a:cubicBezTo>
                <a:cubicBezTo>
                  <a:pt x="463" y="7"/>
                  <a:pt x="463" y="7"/>
                  <a:pt x="463" y="7"/>
                </a:cubicBezTo>
                <a:cubicBezTo>
                  <a:pt x="468" y="7"/>
                  <a:pt x="468" y="7"/>
                  <a:pt x="468" y="7"/>
                </a:cubicBezTo>
                <a:cubicBezTo>
                  <a:pt x="468" y="6"/>
                  <a:pt x="468" y="6"/>
                  <a:pt x="468" y="6"/>
                </a:cubicBezTo>
                <a:cubicBezTo>
                  <a:pt x="479" y="6"/>
                  <a:pt x="479" y="6"/>
                  <a:pt x="479" y="6"/>
                </a:cubicBezTo>
                <a:cubicBezTo>
                  <a:pt x="480" y="7"/>
                  <a:pt x="480" y="7"/>
                  <a:pt x="480" y="7"/>
                </a:cubicBezTo>
                <a:cubicBezTo>
                  <a:pt x="488" y="6"/>
                  <a:pt x="488" y="6"/>
                  <a:pt x="488" y="6"/>
                </a:cubicBezTo>
                <a:cubicBezTo>
                  <a:pt x="488" y="8"/>
                  <a:pt x="488" y="8"/>
                  <a:pt x="488" y="8"/>
                </a:cubicBezTo>
                <a:cubicBezTo>
                  <a:pt x="496" y="8"/>
                  <a:pt x="496" y="8"/>
                  <a:pt x="496" y="8"/>
                </a:cubicBezTo>
                <a:cubicBezTo>
                  <a:pt x="496" y="9"/>
                  <a:pt x="496" y="9"/>
                  <a:pt x="496" y="9"/>
                </a:cubicBezTo>
                <a:cubicBezTo>
                  <a:pt x="500" y="9"/>
                  <a:pt x="500" y="9"/>
                  <a:pt x="500" y="9"/>
                </a:cubicBezTo>
                <a:cubicBezTo>
                  <a:pt x="504" y="9"/>
                  <a:pt x="504" y="9"/>
                  <a:pt x="504" y="9"/>
                </a:cubicBezTo>
                <a:cubicBezTo>
                  <a:pt x="504" y="10"/>
                  <a:pt x="504" y="10"/>
                  <a:pt x="504" y="10"/>
                </a:cubicBezTo>
                <a:cubicBezTo>
                  <a:pt x="505" y="10"/>
                  <a:pt x="505" y="10"/>
                  <a:pt x="505" y="10"/>
                </a:cubicBezTo>
                <a:cubicBezTo>
                  <a:pt x="511" y="7"/>
                  <a:pt x="511" y="7"/>
                  <a:pt x="511" y="7"/>
                </a:cubicBezTo>
                <a:cubicBezTo>
                  <a:pt x="512" y="11"/>
                  <a:pt x="512" y="11"/>
                  <a:pt x="512" y="11"/>
                </a:cubicBezTo>
                <a:cubicBezTo>
                  <a:pt x="517" y="10"/>
                  <a:pt x="517" y="10"/>
                  <a:pt x="517" y="10"/>
                </a:cubicBezTo>
                <a:cubicBezTo>
                  <a:pt x="518" y="12"/>
                  <a:pt x="518" y="12"/>
                  <a:pt x="518" y="12"/>
                </a:cubicBezTo>
                <a:cubicBezTo>
                  <a:pt x="520" y="11"/>
                  <a:pt x="522" y="11"/>
                  <a:pt x="524" y="11"/>
                </a:cubicBezTo>
                <a:cubicBezTo>
                  <a:pt x="524" y="10"/>
                  <a:pt x="524" y="10"/>
                  <a:pt x="524" y="10"/>
                </a:cubicBezTo>
                <a:cubicBezTo>
                  <a:pt x="551" y="13"/>
                  <a:pt x="551" y="13"/>
                  <a:pt x="551" y="13"/>
                </a:cubicBezTo>
                <a:cubicBezTo>
                  <a:pt x="552" y="11"/>
                  <a:pt x="552" y="11"/>
                  <a:pt x="552" y="11"/>
                </a:cubicBezTo>
                <a:cubicBezTo>
                  <a:pt x="555" y="11"/>
                  <a:pt x="555" y="11"/>
                  <a:pt x="555" y="11"/>
                </a:cubicBezTo>
                <a:cubicBezTo>
                  <a:pt x="555" y="9"/>
                  <a:pt x="555" y="9"/>
                  <a:pt x="555" y="9"/>
                </a:cubicBezTo>
                <a:cubicBezTo>
                  <a:pt x="569" y="9"/>
                  <a:pt x="569" y="9"/>
                  <a:pt x="569" y="9"/>
                </a:cubicBezTo>
                <a:cubicBezTo>
                  <a:pt x="569" y="11"/>
                  <a:pt x="569" y="11"/>
                  <a:pt x="569" y="11"/>
                </a:cubicBezTo>
                <a:cubicBezTo>
                  <a:pt x="575" y="11"/>
                  <a:pt x="575" y="11"/>
                  <a:pt x="575" y="11"/>
                </a:cubicBezTo>
                <a:cubicBezTo>
                  <a:pt x="575" y="13"/>
                  <a:pt x="575" y="13"/>
                  <a:pt x="575" y="13"/>
                </a:cubicBezTo>
                <a:cubicBezTo>
                  <a:pt x="576" y="13"/>
                  <a:pt x="576" y="13"/>
                  <a:pt x="576" y="13"/>
                </a:cubicBezTo>
                <a:cubicBezTo>
                  <a:pt x="576" y="9"/>
                  <a:pt x="576" y="9"/>
                  <a:pt x="576" y="9"/>
                </a:cubicBezTo>
                <a:cubicBezTo>
                  <a:pt x="583" y="11"/>
                  <a:pt x="583" y="11"/>
                  <a:pt x="583" y="11"/>
                </a:cubicBezTo>
                <a:cubicBezTo>
                  <a:pt x="583" y="6"/>
                  <a:pt x="583" y="6"/>
                  <a:pt x="583" y="6"/>
                </a:cubicBezTo>
                <a:cubicBezTo>
                  <a:pt x="591" y="9"/>
                  <a:pt x="591" y="9"/>
                  <a:pt x="591" y="9"/>
                </a:cubicBezTo>
                <a:cubicBezTo>
                  <a:pt x="593" y="9"/>
                  <a:pt x="593" y="9"/>
                  <a:pt x="593" y="9"/>
                </a:cubicBezTo>
                <a:cubicBezTo>
                  <a:pt x="593" y="8"/>
                  <a:pt x="593" y="8"/>
                  <a:pt x="593" y="8"/>
                </a:cubicBezTo>
                <a:cubicBezTo>
                  <a:pt x="607" y="8"/>
                  <a:pt x="607" y="8"/>
                  <a:pt x="607" y="8"/>
                </a:cubicBezTo>
                <a:cubicBezTo>
                  <a:pt x="608" y="8"/>
                  <a:pt x="608" y="8"/>
                  <a:pt x="609" y="8"/>
                </a:cubicBezTo>
                <a:cubicBezTo>
                  <a:pt x="612" y="8"/>
                  <a:pt x="612" y="8"/>
                  <a:pt x="612" y="8"/>
                </a:cubicBezTo>
                <a:cubicBezTo>
                  <a:pt x="612" y="8"/>
                  <a:pt x="613" y="8"/>
                  <a:pt x="613" y="8"/>
                </a:cubicBezTo>
                <a:cubicBezTo>
                  <a:pt x="614" y="8"/>
                  <a:pt x="614" y="8"/>
                  <a:pt x="614" y="8"/>
                </a:cubicBezTo>
                <a:cubicBezTo>
                  <a:pt x="614" y="8"/>
                  <a:pt x="615" y="8"/>
                  <a:pt x="615" y="8"/>
                </a:cubicBezTo>
                <a:cubicBezTo>
                  <a:pt x="616" y="8"/>
                  <a:pt x="617" y="8"/>
                  <a:pt x="618" y="9"/>
                </a:cubicBezTo>
                <a:cubicBezTo>
                  <a:pt x="624" y="7"/>
                  <a:pt x="624" y="7"/>
                  <a:pt x="624" y="7"/>
                </a:cubicBezTo>
                <a:cubicBezTo>
                  <a:pt x="625" y="9"/>
                  <a:pt x="625" y="9"/>
                  <a:pt x="625" y="9"/>
                </a:cubicBezTo>
                <a:cubicBezTo>
                  <a:pt x="629" y="8"/>
                  <a:pt x="629" y="8"/>
                  <a:pt x="629" y="8"/>
                </a:cubicBezTo>
                <a:cubicBezTo>
                  <a:pt x="630" y="11"/>
                  <a:pt x="630" y="11"/>
                  <a:pt x="630" y="11"/>
                </a:cubicBezTo>
                <a:cubicBezTo>
                  <a:pt x="637" y="8"/>
                  <a:pt x="637" y="8"/>
                  <a:pt x="637" y="8"/>
                </a:cubicBezTo>
                <a:cubicBezTo>
                  <a:pt x="637" y="12"/>
                  <a:pt x="637" y="12"/>
                  <a:pt x="637" y="12"/>
                </a:cubicBezTo>
                <a:cubicBezTo>
                  <a:pt x="646" y="12"/>
                  <a:pt x="646" y="12"/>
                  <a:pt x="646" y="12"/>
                </a:cubicBezTo>
                <a:cubicBezTo>
                  <a:pt x="646" y="13"/>
                  <a:pt x="646" y="13"/>
                  <a:pt x="646" y="13"/>
                </a:cubicBezTo>
                <a:cubicBezTo>
                  <a:pt x="653" y="14"/>
                  <a:pt x="653" y="14"/>
                  <a:pt x="653" y="14"/>
                </a:cubicBezTo>
                <a:cubicBezTo>
                  <a:pt x="653" y="13"/>
                  <a:pt x="653" y="13"/>
                  <a:pt x="653" y="13"/>
                </a:cubicBezTo>
                <a:cubicBezTo>
                  <a:pt x="659" y="13"/>
                  <a:pt x="659" y="13"/>
                  <a:pt x="659" y="13"/>
                </a:cubicBezTo>
                <a:cubicBezTo>
                  <a:pt x="659" y="13"/>
                  <a:pt x="659" y="13"/>
                  <a:pt x="659" y="13"/>
                </a:cubicBezTo>
                <a:cubicBezTo>
                  <a:pt x="664" y="12"/>
                  <a:pt x="664" y="12"/>
                  <a:pt x="664" y="12"/>
                </a:cubicBezTo>
                <a:cubicBezTo>
                  <a:pt x="664" y="12"/>
                  <a:pt x="665" y="12"/>
                  <a:pt x="665" y="12"/>
                </a:cubicBezTo>
                <a:cubicBezTo>
                  <a:pt x="668" y="12"/>
                  <a:pt x="668" y="12"/>
                  <a:pt x="668" y="12"/>
                </a:cubicBezTo>
                <a:cubicBezTo>
                  <a:pt x="669" y="13"/>
                  <a:pt x="669" y="13"/>
                  <a:pt x="669" y="13"/>
                </a:cubicBezTo>
                <a:cubicBezTo>
                  <a:pt x="670" y="13"/>
                  <a:pt x="670" y="13"/>
                  <a:pt x="670" y="13"/>
                </a:cubicBezTo>
                <a:cubicBezTo>
                  <a:pt x="670" y="11"/>
                  <a:pt x="670" y="11"/>
                  <a:pt x="670" y="11"/>
                </a:cubicBezTo>
                <a:cubicBezTo>
                  <a:pt x="672" y="11"/>
                  <a:pt x="672" y="11"/>
                  <a:pt x="672" y="11"/>
                </a:cubicBezTo>
                <a:cubicBezTo>
                  <a:pt x="672" y="7"/>
                  <a:pt x="672" y="7"/>
                  <a:pt x="672" y="7"/>
                </a:cubicBezTo>
                <a:cubicBezTo>
                  <a:pt x="680" y="10"/>
                  <a:pt x="680" y="10"/>
                  <a:pt x="680" y="10"/>
                </a:cubicBezTo>
                <a:cubicBezTo>
                  <a:pt x="681" y="10"/>
                  <a:pt x="681" y="10"/>
                  <a:pt x="682" y="10"/>
                </a:cubicBezTo>
                <a:cubicBezTo>
                  <a:pt x="693" y="8"/>
                  <a:pt x="693" y="8"/>
                  <a:pt x="693" y="8"/>
                </a:cubicBezTo>
                <a:cubicBezTo>
                  <a:pt x="693" y="7"/>
                  <a:pt x="693" y="7"/>
                  <a:pt x="693" y="7"/>
                </a:cubicBezTo>
                <a:cubicBezTo>
                  <a:pt x="696" y="8"/>
                  <a:pt x="696" y="8"/>
                  <a:pt x="696" y="8"/>
                </a:cubicBezTo>
                <a:cubicBezTo>
                  <a:pt x="699" y="7"/>
                  <a:pt x="699" y="7"/>
                  <a:pt x="699" y="7"/>
                </a:cubicBezTo>
                <a:cubicBezTo>
                  <a:pt x="699" y="8"/>
                  <a:pt x="699" y="8"/>
                  <a:pt x="699" y="8"/>
                </a:cubicBezTo>
                <a:cubicBezTo>
                  <a:pt x="706" y="10"/>
                  <a:pt x="706" y="10"/>
                  <a:pt x="706" y="10"/>
                </a:cubicBezTo>
                <a:cubicBezTo>
                  <a:pt x="706" y="9"/>
                  <a:pt x="706" y="9"/>
                  <a:pt x="706" y="9"/>
                </a:cubicBezTo>
                <a:cubicBezTo>
                  <a:pt x="710" y="9"/>
                  <a:pt x="710" y="9"/>
                  <a:pt x="710" y="9"/>
                </a:cubicBezTo>
                <a:cubicBezTo>
                  <a:pt x="710" y="8"/>
                  <a:pt x="710" y="8"/>
                  <a:pt x="710" y="8"/>
                </a:cubicBezTo>
                <a:cubicBezTo>
                  <a:pt x="723" y="8"/>
                  <a:pt x="723" y="8"/>
                  <a:pt x="723" y="8"/>
                </a:cubicBezTo>
                <a:cubicBezTo>
                  <a:pt x="730" y="7"/>
                  <a:pt x="730" y="7"/>
                  <a:pt x="730" y="7"/>
                </a:cubicBezTo>
                <a:cubicBezTo>
                  <a:pt x="730" y="9"/>
                  <a:pt x="730" y="9"/>
                  <a:pt x="730" y="9"/>
                </a:cubicBezTo>
                <a:cubicBezTo>
                  <a:pt x="732" y="9"/>
                  <a:pt x="732" y="9"/>
                  <a:pt x="732" y="9"/>
                </a:cubicBezTo>
                <a:cubicBezTo>
                  <a:pt x="733" y="11"/>
                  <a:pt x="733" y="11"/>
                  <a:pt x="733" y="11"/>
                </a:cubicBezTo>
                <a:cubicBezTo>
                  <a:pt x="738" y="12"/>
                  <a:pt x="738" y="12"/>
                  <a:pt x="738" y="12"/>
                </a:cubicBezTo>
                <a:cubicBezTo>
                  <a:pt x="738" y="10"/>
                  <a:pt x="738" y="10"/>
                  <a:pt x="738" y="10"/>
                </a:cubicBezTo>
                <a:cubicBezTo>
                  <a:pt x="746" y="12"/>
                  <a:pt x="746" y="12"/>
                  <a:pt x="746" y="12"/>
                </a:cubicBezTo>
                <a:cubicBezTo>
                  <a:pt x="747" y="11"/>
                  <a:pt x="747" y="11"/>
                  <a:pt x="747" y="11"/>
                </a:cubicBezTo>
                <a:cubicBezTo>
                  <a:pt x="749" y="10"/>
                  <a:pt x="749" y="10"/>
                  <a:pt x="749" y="10"/>
                </a:cubicBezTo>
                <a:cubicBezTo>
                  <a:pt x="752" y="8"/>
                  <a:pt x="757" y="9"/>
                  <a:pt x="761" y="10"/>
                </a:cubicBezTo>
                <a:cubicBezTo>
                  <a:pt x="761" y="9"/>
                  <a:pt x="761" y="9"/>
                  <a:pt x="761" y="9"/>
                </a:cubicBezTo>
                <a:cubicBezTo>
                  <a:pt x="772" y="9"/>
                  <a:pt x="772" y="9"/>
                  <a:pt x="772" y="9"/>
                </a:cubicBezTo>
                <a:cubicBezTo>
                  <a:pt x="774" y="7"/>
                  <a:pt x="774" y="7"/>
                  <a:pt x="774" y="7"/>
                </a:cubicBezTo>
                <a:cubicBezTo>
                  <a:pt x="777" y="8"/>
                  <a:pt x="777" y="8"/>
                  <a:pt x="777" y="8"/>
                </a:cubicBezTo>
                <a:cubicBezTo>
                  <a:pt x="777" y="7"/>
                  <a:pt x="777" y="7"/>
                  <a:pt x="777" y="7"/>
                </a:cubicBezTo>
                <a:cubicBezTo>
                  <a:pt x="782" y="8"/>
                  <a:pt x="782" y="8"/>
                  <a:pt x="782" y="8"/>
                </a:cubicBezTo>
                <a:cubicBezTo>
                  <a:pt x="782" y="0"/>
                  <a:pt x="782" y="0"/>
                  <a:pt x="782" y="0"/>
                </a:cubicBezTo>
                <a:cubicBezTo>
                  <a:pt x="791" y="5"/>
                  <a:pt x="791" y="5"/>
                  <a:pt x="791" y="5"/>
                </a:cubicBezTo>
                <a:cubicBezTo>
                  <a:pt x="791" y="6"/>
                  <a:pt x="792" y="6"/>
                  <a:pt x="793" y="7"/>
                </a:cubicBezTo>
                <a:cubicBezTo>
                  <a:pt x="799" y="7"/>
                  <a:pt x="799" y="7"/>
                  <a:pt x="799" y="7"/>
                </a:cubicBezTo>
                <a:cubicBezTo>
                  <a:pt x="799" y="8"/>
                  <a:pt x="799" y="8"/>
                  <a:pt x="799" y="8"/>
                </a:cubicBezTo>
                <a:cubicBezTo>
                  <a:pt x="800" y="8"/>
                  <a:pt x="800" y="8"/>
                  <a:pt x="800" y="8"/>
                </a:cubicBezTo>
                <a:cubicBezTo>
                  <a:pt x="800" y="8"/>
                  <a:pt x="800" y="8"/>
                  <a:pt x="800" y="8"/>
                </a:cubicBezTo>
                <a:cubicBezTo>
                  <a:pt x="817" y="5"/>
                  <a:pt x="817" y="5"/>
                  <a:pt x="817" y="5"/>
                </a:cubicBezTo>
                <a:cubicBezTo>
                  <a:pt x="818" y="7"/>
                  <a:pt x="818" y="7"/>
                  <a:pt x="818" y="7"/>
                </a:cubicBezTo>
                <a:cubicBezTo>
                  <a:pt x="818" y="7"/>
                  <a:pt x="819" y="7"/>
                  <a:pt x="820" y="7"/>
                </a:cubicBezTo>
                <a:cubicBezTo>
                  <a:pt x="822" y="7"/>
                  <a:pt x="822" y="7"/>
                  <a:pt x="822" y="7"/>
                </a:cubicBezTo>
                <a:cubicBezTo>
                  <a:pt x="826" y="8"/>
                  <a:pt x="826" y="8"/>
                  <a:pt x="826" y="8"/>
                </a:cubicBezTo>
                <a:cubicBezTo>
                  <a:pt x="826" y="10"/>
                  <a:pt x="826" y="10"/>
                  <a:pt x="826" y="10"/>
                </a:cubicBezTo>
                <a:cubicBezTo>
                  <a:pt x="830" y="11"/>
                  <a:pt x="830" y="11"/>
                  <a:pt x="830" y="11"/>
                </a:cubicBezTo>
                <a:cubicBezTo>
                  <a:pt x="836" y="8"/>
                  <a:pt x="836" y="8"/>
                  <a:pt x="836" y="8"/>
                </a:cubicBezTo>
                <a:cubicBezTo>
                  <a:pt x="836" y="12"/>
                  <a:pt x="836" y="12"/>
                  <a:pt x="836" y="12"/>
                </a:cubicBezTo>
                <a:cubicBezTo>
                  <a:pt x="839" y="12"/>
                  <a:pt x="841" y="11"/>
                  <a:pt x="842" y="10"/>
                </a:cubicBezTo>
                <a:cubicBezTo>
                  <a:pt x="844" y="9"/>
                  <a:pt x="844" y="9"/>
                  <a:pt x="844" y="9"/>
                </a:cubicBezTo>
                <a:cubicBezTo>
                  <a:pt x="848" y="10"/>
                  <a:pt x="848" y="10"/>
                  <a:pt x="848" y="10"/>
                </a:cubicBezTo>
                <a:cubicBezTo>
                  <a:pt x="849" y="10"/>
                  <a:pt x="850" y="10"/>
                  <a:pt x="851" y="9"/>
                </a:cubicBezTo>
                <a:cubicBezTo>
                  <a:pt x="853" y="8"/>
                  <a:pt x="854" y="8"/>
                  <a:pt x="856" y="7"/>
                </a:cubicBezTo>
                <a:cubicBezTo>
                  <a:pt x="858" y="0"/>
                  <a:pt x="858" y="0"/>
                  <a:pt x="858" y="0"/>
                </a:cubicBezTo>
                <a:cubicBezTo>
                  <a:pt x="864" y="2"/>
                  <a:pt x="864" y="2"/>
                  <a:pt x="864" y="2"/>
                </a:cubicBezTo>
                <a:cubicBezTo>
                  <a:pt x="865" y="3"/>
                  <a:pt x="869" y="4"/>
                  <a:pt x="870" y="7"/>
                </a:cubicBezTo>
                <a:cubicBezTo>
                  <a:pt x="873" y="7"/>
                  <a:pt x="873" y="7"/>
                  <a:pt x="873" y="7"/>
                </a:cubicBezTo>
                <a:cubicBezTo>
                  <a:pt x="873" y="8"/>
                  <a:pt x="873" y="8"/>
                  <a:pt x="873" y="8"/>
                </a:cubicBezTo>
                <a:cubicBezTo>
                  <a:pt x="879" y="6"/>
                  <a:pt x="879" y="6"/>
                  <a:pt x="879" y="6"/>
                </a:cubicBezTo>
                <a:cubicBezTo>
                  <a:pt x="879" y="9"/>
                  <a:pt x="879" y="9"/>
                  <a:pt x="879" y="9"/>
                </a:cubicBezTo>
                <a:cubicBezTo>
                  <a:pt x="881" y="9"/>
                  <a:pt x="881" y="9"/>
                  <a:pt x="881" y="9"/>
                </a:cubicBezTo>
                <a:cubicBezTo>
                  <a:pt x="881" y="11"/>
                  <a:pt x="881" y="11"/>
                  <a:pt x="881" y="11"/>
                </a:cubicBezTo>
                <a:cubicBezTo>
                  <a:pt x="893" y="12"/>
                  <a:pt x="893" y="12"/>
                  <a:pt x="893" y="12"/>
                </a:cubicBezTo>
                <a:cubicBezTo>
                  <a:pt x="897" y="11"/>
                  <a:pt x="897" y="11"/>
                  <a:pt x="897" y="11"/>
                </a:cubicBezTo>
                <a:cubicBezTo>
                  <a:pt x="898" y="11"/>
                  <a:pt x="898" y="11"/>
                  <a:pt x="899" y="11"/>
                </a:cubicBezTo>
                <a:cubicBezTo>
                  <a:pt x="902" y="11"/>
                  <a:pt x="902" y="11"/>
                  <a:pt x="902" y="11"/>
                </a:cubicBezTo>
                <a:cubicBezTo>
                  <a:pt x="903" y="12"/>
                  <a:pt x="903" y="12"/>
                  <a:pt x="903" y="12"/>
                </a:cubicBezTo>
                <a:cubicBezTo>
                  <a:pt x="905" y="12"/>
                  <a:pt x="905" y="12"/>
                  <a:pt x="905" y="12"/>
                </a:cubicBezTo>
                <a:cubicBezTo>
                  <a:pt x="907" y="11"/>
                  <a:pt x="907" y="11"/>
                  <a:pt x="907" y="11"/>
                </a:cubicBezTo>
                <a:cubicBezTo>
                  <a:pt x="910" y="10"/>
                  <a:pt x="912" y="10"/>
                  <a:pt x="915" y="10"/>
                </a:cubicBezTo>
                <a:cubicBezTo>
                  <a:pt x="918" y="10"/>
                  <a:pt x="921" y="10"/>
                  <a:pt x="923" y="11"/>
                </a:cubicBezTo>
                <a:cubicBezTo>
                  <a:pt x="924" y="11"/>
                  <a:pt x="925" y="11"/>
                  <a:pt x="926" y="11"/>
                </a:cubicBezTo>
                <a:cubicBezTo>
                  <a:pt x="926" y="9"/>
                  <a:pt x="926" y="9"/>
                  <a:pt x="926" y="9"/>
                </a:cubicBezTo>
                <a:cubicBezTo>
                  <a:pt x="934" y="8"/>
                  <a:pt x="934" y="8"/>
                  <a:pt x="934" y="8"/>
                </a:cubicBezTo>
                <a:cubicBezTo>
                  <a:pt x="934" y="7"/>
                  <a:pt x="934" y="7"/>
                  <a:pt x="934" y="7"/>
                </a:cubicBezTo>
                <a:cubicBezTo>
                  <a:pt x="937" y="7"/>
                  <a:pt x="937" y="7"/>
                  <a:pt x="937" y="7"/>
                </a:cubicBezTo>
                <a:cubicBezTo>
                  <a:pt x="941" y="6"/>
                  <a:pt x="941" y="6"/>
                  <a:pt x="941" y="6"/>
                </a:cubicBezTo>
                <a:cubicBezTo>
                  <a:pt x="941" y="7"/>
                  <a:pt x="941" y="7"/>
                  <a:pt x="941" y="7"/>
                </a:cubicBezTo>
                <a:cubicBezTo>
                  <a:pt x="947" y="7"/>
                  <a:pt x="947" y="7"/>
                  <a:pt x="947" y="7"/>
                </a:cubicBezTo>
                <a:cubicBezTo>
                  <a:pt x="947" y="8"/>
                  <a:pt x="947" y="8"/>
                  <a:pt x="947" y="8"/>
                </a:cubicBezTo>
                <a:cubicBezTo>
                  <a:pt x="953" y="6"/>
                  <a:pt x="953" y="6"/>
                  <a:pt x="953" y="6"/>
                </a:cubicBezTo>
                <a:cubicBezTo>
                  <a:pt x="953" y="9"/>
                  <a:pt x="953" y="9"/>
                  <a:pt x="953" y="9"/>
                </a:cubicBezTo>
                <a:cubicBezTo>
                  <a:pt x="954" y="9"/>
                  <a:pt x="954" y="9"/>
                  <a:pt x="954" y="9"/>
                </a:cubicBezTo>
                <a:cubicBezTo>
                  <a:pt x="955" y="9"/>
                  <a:pt x="955" y="9"/>
                  <a:pt x="956" y="9"/>
                </a:cubicBezTo>
                <a:cubicBezTo>
                  <a:pt x="957" y="8"/>
                  <a:pt x="957" y="8"/>
                  <a:pt x="957" y="8"/>
                </a:cubicBezTo>
                <a:cubicBezTo>
                  <a:pt x="957" y="7"/>
                  <a:pt x="957" y="7"/>
                  <a:pt x="957" y="7"/>
                </a:cubicBezTo>
                <a:cubicBezTo>
                  <a:pt x="970" y="7"/>
                  <a:pt x="970" y="7"/>
                  <a:pt x="970" y="7"/>
                </a:cubicBezTo>
                <a:cubicBezTo>
                  <a:pt x="970" y="8"/>
                  <a:pt x="970" y="8"/>
                  <a:pt x="970" y="8"/>
                </a:cubicBezTo>
                <a:cubicBezTo>
                  <a:pt x="971" y="8"/>
                  <a:pt x="971" y="8"/>
                  <a:pt x="971" y="8"/>
                </a:cubicBezTo>
                <a:cubicBezTo>
                  <a:pt x="977" y="7"/>
                  <a:pt x="977" y="7"/>
                  <a:pt x="977" y="7"/>
                </a:cubicBezTo>
                <a:cubicBezTo>
                  <a:pt x="977" y="7"/>
                  <a:pt x="977" y="7"/>
                  <a:pt x="977" y="7"/>
                </a:cubicBezTo>
                <a:cubicBezTo>
                  <a:pt x="977" y="7"/>
                  <a:pt x="977" y="7"/>
                  <a:pt x="977" y="7"/>
                </a:cubicBezTo>
                <a:cubicBezTo>
                  <a:pt x="977" y="4"/>
                  <a:pt x="977" y="4"/>
                  <a:pt x="977" y="4"/>
                </a:cubicBezTo>
                <a:cubicBezTo>
                  <a:pt x="981" y="6"/>
                  <a:pt x="981" y="6"/>
                  <a:pt x="981" y="6"/>
                </a:cubicBezTo>
                <a:cubicBezTo>
                  <a:pt x="981" y="6"/>
                  <a:pt x="981" y="6"/>
                  <a:pt x="981" y="6"/>
                </a:cubicBezTo>
                <a:cubicBezTo>
                  <a:pt x="981" y="6"/>
                  <a:pt x="981" y="6"/>
                  <a:pt x="981" y="6"/>
                </a:cubicBezTo>
                <a:cubicBezTo>
                  <a:pt x="984" y="8"/>
                  <a:pt x="984" y="8"/>
                  <a:pt x="984" y="8"/>
                </a:cubicBezTo>
                <a:cubicBezTo>
                  <a:pt x="987" y="8"/>
                  <a:pt x="987" y="8"/>
                  <a:pt x="987" y="8"/>
                </a:cubicBezTo>
                <a:cubicBezTo>
                  <a:pt x="987" y="8"/>
                  <a:pt x="987" y="8"/>
                  <a:pt x="987" y="8"/>
                </a:cubicBezTo>
                <a:cubicBezTo>
                  <a:pt x="1012" y="8"/>
                  <a:pt x="1012" y="8"/>
                  <a:pt x="1012" y="8"/>
                </a:cubicBezTo>
                <a:cubicBezTo>
                  <a:pt x="1019" y="6"/>
                  <a:pt x="1019" y="6"/>
                  <a:pt x="1019" y="6"/>
                </a:cubicBezTo>
                <a:cubicBezTo>
                  <a:pt x="1019" y="10"/>
                  <a:pt x="1019" y="10"/>
                  <a:pt x="1019" y="10"/>
                </a:cubicBezTo>
                <a:cubicBezTo>
                  <a:pt x="1024" y="11"/>
                  <a:pt x="1024" y="11"/>
                  <a:pt x="1024" y="11"/>
                </a:cubicBezTo>
                <a:cubicBezTo>
                  <a:pt x="1024" y="9"/>
                  <a:pt x="1024" y="9"/>
                  <a:pt x="1024" y="9"/>
                </a:cubicBezTo>
                <a:cubicBezTo>
                  <a:pt x="1030" y="11"/>
                  <a:pt x="1030" y="11"/>
                  <a:pt x="1030" y="11"/>
                </a:cubicBezTo>
                <a:cubicBezTo>
                  <a:pt x="1032" y="11"/>
                  <a:pt x="1032" y="11"/>
                  <a:pt x="1032" y="11"/>
                </a:cubicBezTo>
                <a:cubicBezTo>
                  <a:pt x="1032" y="8"/>
                  <a:pt x="1032" y="8"/>
                  <a:pt x="1032" y="8"/>
                </a:cubicBezTo>
                <a:cubicBezTo>
                  <a:pt x="1055" y="12"/>
                  <a:pt x="1055" y="12"/>
                  <a:pt x="1055" y="12"/>
                </a:cubicBezTo>
                <a:cubicBezTo>
                  <a:pt x="1059" y="12"/>
                  <a:pt x="1059" y="12"/>
                  <a:pt x="1059" y="12"/>
                </a:cubicBezTo>
                <a:cubicBezTo>
                  <a:pt x="1059" y="11"/>
                  <a:pt x="1059" y="11"/>
                  <a:pt x="1059" y="11"/>
                </a:cubicBezTo>
                <a:cubicBezTo>
                  <a:pt x="1072" y="11"/>
                  <a:pt x="1072" y="11"/>
                  <a:pt x="1072" y="11"/>
                </a:cubicBezTo>
                <a:cubicBezTo>
                  <a:pt x="1072" y="13"/>
                  <a:pt x="1072" y="13"/>
                  <a:pt x="1072" y="13"/>
                </a:cubicBezTo>
                <a:cubicBezTo>
                  <a:pt x="1073" y="13"/>
                  <a:pt x="1074" y="13"/>
                  <a:pt x="1074" y="13"/>
                </a:cubicBezTo>
                <a:cubicBezTo>
                  <a:pt x="1078" y="13"/>
                  <a:pt x="1080" y="12"/>
                  <a:pt x="1081" y="12"/>
                </a:cubicBezTo>
                <a:cubicBezTo>
                  <a:pt x="1083" y="8"/>
                  <a:pt x="1083" y="8"/>
                  <a:pt x="1083" y="8"/>
                </a:cubicBezTo>
                <a:cubicBezTo>
                  <a:pt x="1103" y="10"/>
                  <a:pt x="1103" y="10"/>
                  <a:pt x="1103" y="10"/>
                </a:cubicBezTo>
                <a:cubicBezTo>
                  <a:pt x="1103" y="11"/>
                  <a:pt x="1103" y="11"/>
                  <a:pt x="1103" y="11"/>
                </a:cubicBezTo>
                <a:cubicBezTo>
                  <a:pt x="1114" y="11"/>
                  <a:pt x="1114" y="11"/>
                  <a:pt x="1114" y="11"/>
                </a:cubicBezTo>
                <a:cubicBezTo>
                  <a:pt x="1114" y="12"/>
                  <a:pt x="1114" y="12"/>
                  <a:pt x="1114" y="12"/>
                </a:cubicBezTo>
                <a:cubicBezTo>
                  <a:pt x="1124" y="12"/>
                  <a:pt x="1124" y="12"/>
                  <a:pt x="1124" y="12"/>
                </a:cubicBezTo>
                <a:cubicBezTo>
                  <a:pt x="1124" y="12"/>
                  <a:pt x="1124" y="12"/>
                  <a:pt x="1124" y="12"/>
                </a:cubicBezTo>
                <a:cubicBezTo>
                  <a:pt x="1127" y="12"/>
                  <a:pt x="1127" y="12"/>
                  <a:pt x="1127" y="12"/>
                </a:cubicBezTo>
                <a:cubicBezTo>
                  <a:pt x="1127" y="11"/>
                  <a:pt x="1127" y="11"/>
                  <a:pt x="1127" y="11"/>
                </a:cubicBezTo>
                <a:cubicBezTo>
                  <a:pt x="1140" y="11"/>
                  <a:pt x="1140" y="11"/>
                  <a:pt x="1140" y="11"/>
                </a:cubicBezTo>
                <a:cubicBezTo>
                  <a:pt x="1140" y="12"/>
                  <a:pt x="1140" y="12"/>
                  <a:pt x="1140" y="12"/>
                </a:cubicBezTo>
                <a:cubicBezTo>
                  <a:pt x="1151" y="12"/>
                  <a:pt x="1151" y="12"/>
                  <a:pt x="1151" y="12"/>
                </a:cubicBezTo>
                <a:cubicBezTo>
                  <a:pt x="1151" y="11"/>
                  <a:pt x="1151" y="11"/>
                  <a:pt x="1151" y="11"/>
                </a:cubicBezTo>
                <a:cubicBezTo>
                  <a:pt x="1156" y="11"/>
                  <a:pt x="1156" y="11"/>
                  <a:pt x="1156" y="11"/>
                </a:cubicBezTo>
                <a:cubicBezTo>
                  <a:pt x="1160" y="10"/>
                  <a:pt x="1160" y="10"/>
                  <a:pt x="1160" y="10"/>
                </a:cubicBezTo>
                <a:cubicBezTo>
                  <a:pt x="1163" y="9"/>
                  <a:pt x="1167" y="10"/>
                  <a:pt x="1172" y="12"/>
                </a:cubicBezTo>
                <a:cubicBezTo>
                  <a:pt x="1172" y="12"/>
                  <a:pt x="1172" y="12"/>
                  <a:pt x="1172" y="12"/>
                </a:cubicBezTo>
                <a:cubicBezTo>
                  <a:pt x="1188" y="12"/>
                  <a:pt x="1188" y="12"/>
                  <a:pt x="1188" y="12"/>
                </a:cubicBezTo>
                <a:cubicBezTo>
                  <a:pt x="1188" y="11"/>
                  <a:pt x="1188" y="11"/>
                  <a:pt x="1188" y="11"/>
                </a:cubicBezTo>
                <a:cubicBezTo>
                  <a:pt x="1190" y="10"/>
                  <a:pt x="1190" y="10"/>
                  <a:pt x="1190" y="10"/>
                </a:cubicBezTo>
                <a:cubicBezTo>
                  <a:pt x="1194" y="8"/>
                  <a:pt x="1199" y="9"/>
                  <a:pt x="1204" y="10"/>
                </a:cubicBezTo>
                <a:cubicBezTo>
                  <a:pt x="1204" y="9"/>
                  <a:pt x="1204" y="9"/>
                  <a:pt x="1204" y="9"/>
                </a:cubicBezTo>
                <a:cubicBezTo>
                  <a:pt x="1207" y="9"/>
                  <a:pt x="1207" y="9"/>
                  <a:pt x="1207" y="9"/>
                </a:cubicBezTo>
                <a:cubicBezTo>
                  <a:pt x="1207" y="8"/>
                  <a:pt x="1207" y="8"/>
                  <a:pt x="1207" y="8"/>
                </a:cubicBezTo>
                <a:cubicBezTo>
                  <a:pt x="1211" y="8"/>
                  <a:pt x="1211" y="8"/>
                  <a:pt x="1211" y="8"/>
                </a:cubicBezTo>
                <a:cubicBezTo>
                  <a:pt x="1211" y="7"/>
                  <a:pt x="1211" y="7"/>
                  <a:pt x="1211" y="7"/>
                </a:cubicBezTo>
                <a:cubicBezTo>
                  <a:pt x="1224" y="7"/>
                  <a:pt x="1224" y="7"/>
                  <a:pt x="1224" y="7"/>
                </a:cubicBezTo>
                <a:cubicBezTo>
                  <a:pt x="1224" y="8"/>
                  <a:pt x="1224" y="8"/>
                  <a:pt x="1224" y="8"/>
                </a:cubicBezTo>
                <a:cubicBezTo>
                  <a:pt x="1225" y="8"/>
                  <a:pt x="1225" y="8"/>
                  <a:pt x="1225" y="8"/>
                </a:cubicBezTo>
                <a:cubicBezTo>
                  <a:pt x="1226" y="8"/>
                  <a:pt x="1227" y="8"/>
                  <a:pt x="1229" y="8"/>
                </a:cubicBezTo>
                <a:cubicBezTo>
                  <a:pt x="1229" y="8"/>
                  <a:pt x="1229" y="8"/>
                  <a:pt x="1229" y="8"/>
                </a:cubicBezTo>
                <a:cubicBezTo>
                  <a:pt x="1229" y="8"/>
                  <a:pt x="1229" y="8"/>
                  <a:pt x="1229" y="8"/>
                </a:cubicBezTo>
                <a:cubicBezTo>
                  <a:pt x="1234" y="9"/>
                  <a:pt x="1234" y="9"/>
                  <a:pt x="1234" y="9"/>
                </a:cubicBezTo>
                <a:cubicBezTo>
                  <a:pt x="1240" y="9"/>
                  <a:pt x="1240" y="9"/>
                  <a:pt x="1240" y="9"/>
                </a:cubicBezTo>
                <a:cubicBezTo>
                  <a:pt x="1240" y="11"/>
                  <a:pt x="1240" y="11"/>
                  <a:pt x="1240" y="11"/>
                </a:cubicBezTo>
                <a:cubicBezTo>
                  <a:pt x="1246" y="11"/>
                  <a:pt x="1246" y="11"/>
                  <a:pt x="1246" y="11"/>
                </a:cubicBezTo>
                <a:cubicBezTo>
                  <a:pt x="1246" y="12"/>
                  <a:pt x="1246" y="12"/>
                  <a:pt x="1246" y="12"/>
                </a:cubicBezTo>
                <a:cubicBezTo>
                  <a:pt x="1251" y="12"/>
                  <a:pt x="1251" y="12"/>
                  <a:pt x="1251" y="12"/>
                </a:cubicBezTo>
                <a:cubicBezTo>
                  <a:pt x="1251" y="11"/>
                  <a:pt x="1251" y="11"/>
                  <a:pt x="1251" y="11"/>
                </a:cubicBezTo>
                <a:cubicBezTo>
                  <a:pt x="1256" y="11"/>
                  <a:pt x="1256" y="11"/>
                  <a:pt x="1256" y="11"/>
                </a:cubicBezTo>
                <a:cubicBezTo>
                  <a:pt x="1257" y="9"/>
                  <a:pt x="1257" y="9"/>
                  <a:pt x="1257" y="9"/>
                </a:cubicBezTo>
                <a:cubicBezTo>
                  <a:pt x="1259" y="9"/>
                  <a:pt x="1259" y="9"/>
                  <a:pt x="1259" y="9"/>
                </a:cubicBezTo>
                <a:cubicBezTo>
                  <a:pt x="1260" y="8"/>
                  <a:pt x="1261" y="8"/>
                  <a:pt x="1262" y="8"/>
                </a:cubicBezTo>
                <a:cubicBezTo>
                  <a:pt x="1263" y="8"/>
                  <a:pt x="1264" y="8"/>
                  <a:pt x="1266" y="10"/>
                </a:cubicBezTo>
                <a:cubicBezTo>
                  <a:pt x="1267" y="10"/>
                  <a:pt x="1267" y="9"/>
                  <a:pt x="1268" y="9"/>
                </a:cubicBezTo>
                <a:cubicBezTo>
                  <a:pt x="1269" y="9"/>
                  <a:pt x="1270" y="9"/>
                  <a:pt x="1271" y="8"/>
                </a:cubicBezTo>
                <a:cubicBezTo>
                  <a:pt x="1278" y="7"/>
                  <a:pt x="1278" y="7"/>
                  <a:pt x="1278" y="7"/>
                </a:cubicBezTo>
                <a:cubicBezTo>
                  <a:pt x="1278" y="10"/>
                  <a:pt x="1278" y="10"/>
                  <a:pt x="1278" y="10"/>
                </a:cubicBezTo>
                <a:cubicBezTo>
                  <a:pt x="1280" y="10"/>
                  <a:pt x="1283" y="10"/>
                  <a:pt x="1285" y="10"/>
                </a:cubicBezTo>
                <a:cubicBezTo>
                  <a:pt x="1287" y="10"/>
                  <a:pt x="1288" y="10"/>
                  <a:pt x="1290" y="10"/>
                </a:cubicBezTo>
                <a:cubicBezTo>
                  <a:pt x="1294" y="10"/>
                  <a:pt x="1296" y="10"/>
                  <a:pt x="1299" y="10"/>
                </a:cubicBezTo>
                <a:cubicBezTo>
                  <a:pt x="1300" y="9"/>
                  <a:pt x="1300" y="9"/>
                  <a:pt x="1300" y="9"/>
                </a:cubicBezTo>
                <a:cubicBezTo>
                  <a:pt x="1316" y="9"/>
                  <a:pt x="1316" y="9"/>
                  <a:pt x="1316" y="9"/>
                </a:cubicBezTo>
                <a:cubicBezTo>
                  <a:pt x="1330" y="5"/>
                  <a:pt x="1330" y="5"/>
                  <a:pt x="1330" y="5"/>
                </a:cubicBezTo>
                <a:cubicBezTo>
                  <a:pt x="1330" y="9"/>
                  <a:pt x="1330" y="9"/>
                  <a:pt x="1330" y="9"/>
                </a:cubicBezTo>
                <a:cubicBezTo>
                  <a:pt x="1350" y="14"/>
                  <a:pt x="1350" y="14"/>
                  <a:pt x="1350" y="14"/>
                </a:cubicBezTo>
                <a:cubicBezTo>
                  <a:pt x="1352" y="13"/>
                  <a:pt x="1353" y="13"/>
                  <a:pt x="1355" y="13"/>
                </a:cubicBezTo>
                <a:cubicBezTo>
                  <a:pt x="1358" y="14"/>
                  <a:pt x="1358" y="14"/>
                  <a:pt x="1358" y="14"/>
                </a:cubicBezTo>
                <a:cubicBezTo>
                  <a:pt x="1360" y="11"/>
                  <a:pt x="1360" y="11"/>
                  <a:pt x="1360" y="11"/>
                </a:cubicBezTo>
                <a:cubicBezTo>
                  <a:pt x="1366" y="11"/>
                  <a:pt x="1366" y="11"/>
                  <a:pt x="1366" y="11"/>
                </a:cubicBezTo>
                <a:cubicBezTo>
                  <a:pt x="1367" y="12"/>
                  <a:pt x="1367" y="12"/>
                  <a:pt x="1367" y="12"/>
                </a:cubicBezTo>
                <a:cubicBezTo>
                  <a:pt x="1367" y="12"/>
                  <a:pt x="1367" y="12"/>
                  <a:pt x="1367" y="12"/>
                </a:cubicBezTo>
                <a:cubicBezTo>
                  <a:pt x="1367" y="12"/>
                  <a:pt x="1368" y="12"/>
                  <a:pt x="1369" y="12"/>
                </a:cubicBezTo>
                <a:cubicBezTo>
                  <a:pt x="1370" y="12"/>
                  <a:pt x="1371" y="12"/>
                  <a:pt x="1372" y="12"/>
                </a:cubicBezTo>
                <a:cubicBezTo>
                  <a:pt x="1374" y="12"/>
                  <a:pt x="1376" y="12"/>
                  <a:pt x="1378" y="12"/>
                </a:cubicBezTo>
                <a:cubicBezTo>
                  <a:pt x="1378" y="8"/>
                  <a:pt x="1378" y="8"/>
                  <a:pt x="1378" y="8"/>
                </a:cubicBezTo>
                <a:cubicBezTo>
                  <a:pt x="1383" y="10"/>
                  <a:pt x="1383" y="10"/>
                  <a:pt x="1383" y="10"/>
                </a:cubicBezTo>
                <a:cubicBezTo>
                  <a:pt x="1404" y="13"/>
                  <a:pt x="1404" y="13"/>
                  <a:pt x="1404" y="13"/>
                </a:cubicBezTo>
                <a:cubicBezTo>
                  <a:pt x="1416" y="11"/>
                  <a:pt x="1416" y="11"/>
                  <a:pt x="1416" y="11"/>
                </a:cubicBezTo>
                <a:cubicBezTo>
                  <a:pt x="1417" y="12"/>
                  <a:pt x="1417" y="12"/>
                  <a:pt x="1417" y="12"/>
                </a:cubicBezTo>
                <a:cubicBezTo>
                  <a:pt x="1420" y="12"/>
                  <a:pt x="1420" y="12"/>
                  <a:pt x="1420" y="12"/>
                </a:cubicBezTo>
                <a:cubicBezTo>
                  <a:pt x="1420" y="11"/>
                  <a:pt x="1420" y="11"/>
                  <a:pt x="1420" y="11"/>
                </a:cubicBezTo>
                <a:cubicBezTo>
                  <a:pt x="1424" y="11"/>
                  <a:pt x="1424" y="11"/>
                  <a:pt x="1424" y="11"/>
                </a:cubicBezTo>
                <a:cubicBezTo>
                  <a:pt x="1424" y="8"/>
                  <a:pt x="1424" y="8"/>
                  <a:pt x="1424" y="8"/>
                </a:cubicBezTo>
                <a:cubicBezTo>
                  <a:pt x="1437" y="11"/>
                  <a:pt x="1437" y="11"/>
                  <a:pt x="1437" y="11"/>
                </a:cubicBezTo>
                <a:cubicBezTo>
                  <a:pt x="1438" y="11"/>
                  <a:pt x="1438" y="10"/>
                  <a:pt x="1439" y="10"/>
                </a:cubicBezTo>
                <a:cubicBezTo>
                  <a:pt x="1442" y="10"/>
                  <a:pt x="1447" y="9"/>
                  <a:pt x="1451" y="10"/>
                </a:cubicBezTo>
                <a:cubicBezTo>
                  <a:pt x="1455" y="11"/>
                  <a:pt x="1455" y="11"/>
                  <a:pt x="1455" y="11"/>
                </a:cubicBezTo>
                <a:cubicBezTo>
                  <a:pt x="1469" y="11"/>
                  <a:pt x="1469" y="11"/>
                  <a:pt x="1469" y="11"/>
                </a:cubicBezTo>
                <a:cubicBezTo>
                  <a:pt x="1476" y="10"/>
                  <a:pt x="1476" y="10"/>
                  <a:pt x="1476" y="10"/>
                </a:cubicBezTo>
                <a:cubicBezTo>
                  <a:pt x="1476" y="12"/>
                  <a:pt x="1476" y="12"/>
                  <a:pt x="1476" y="12"/>
                </a:cubicBezTo>
                <a:cubicBezTo>
                  <a:pt x="1481" y="12"/>
                  <a:pt x="1481" y="12"/>
                  <a:pt x="1481" y="12"/>
                </a:cubicBezTo>
                <a:cubicBezTo>
                  <a:pt x="1481" y="13"/>
                  <a:pt x="1481" y="13"/>
                  <a:pt x="1481" y="13"/>
                </a:cubicBezTo>
                <a:cubicBezTo>
                  <a:pt x="1491" y="13"/>
                  <a:pt x="1491" y="13"/>
                  <a:pt x="1491" y="13"/>
                </a:cubicBezTo>
                <a:cubicBezTo>
                  <a:pt x="1491" y="14"/>
                  <a:pt x="1491" y="14"/>
                  <a:pt x="1491" y="14"/>
                </a:cubicBezTo>
                <a:cubicBezTo>
                  <a:pt x="1493" y="14"/>
                  <a:pt x="1493" y="14"/>
                  <a:pt x="1493" y="14"/>
                </a:cubicBezTo>
                <a:cubicBezTo>
                  <a:pt x="1496" y="11"/>
                  <a:pt x="1499" y="9"/>
                  <a:pt x="1505" y="9"/>
                </a:cubicBezTo>
                <a:cubicBezTo>
                  <a:pt x="1506" y="9"/>
                  <a:pt x="1508" y="9"/>
                  <a:pt x="1509" y="9"/>
                </a:cubicBezTo>
                <a:cubicBezTo>
                  <a:pt x="1510" y="9"/>
                  <a:pt x="1511" y="9"/>
                  <a:pt x="1512" y="9"/>
                </a:cubicBezTo>
                <a:cubicBezTo>
                  <a:pt x="1513" y="10"/>
                  <a:pt x="1513" y="10"/>
                  <a:pt x="1513" y="10"/>
                </a:cubicBezTo>
                <a:cubicBezTo>
                  <a:pt x="1515" y="6"/>
                  <a:pt x="1515" y="6"/>
                  <a:pt x="1515" y="6"/>
                </a:cubicBezTo>
                <a:cubicBezTo>
                  <a:pt x="1520" y="7"/>
                  <a:pt x="1520" y="7"/>
                  <a:pt x="1520" y="7"/>
                </a:cubicBezTo>
                <a:cubicBezTo>
                  <a:pt x="1528" y="11"/>
                  <a:pt x="1533" y="12"/>
                  <a:pt x="1545" y="12"/>
                </a:cubicBezTo>
                <a:cubicBezTo>
                  <a:pt x="1547" y="12"/>
                  <a:pt x="1547" y="12"/>
                  <a:pt x="1547" y="12"/>
                </a:cubicBezTo>
                <a:cubicBezTo>
                  <a:pt x="1547" y="11"/>
                  <a:pt x="1547" y="11"/>
                  <a:pt x="1547" y="11"/>
                </a:cubicBezTo>
                <a:cubicBezTo>
                  <a:pt x="1550" y="11"/>
                  <a:pt x="1550" y="11"/>
                  <a:pt x="1550" y="11"/>
                </a:cubicBezTo>
                <a:cubicBezTo>
                  <a:pt x="1550" y="7"/>
                  <a:pt x="1550" y="7"/>
                  <a:pt x="1550" y="7"/>
                </a:cubicBezTo>
                <a:cubicBezTo>
                  <a:pt x="1561" y="11"/>
                  <a:pt x="1561" y="11"/>
                  <a:pt x="1561" y="11"/>
                </a:cubicBezTo>
                <a:cubicBezTo>
                  <a:pt x="1561" y="7"/>
                  <a:pt x="1561" y="7"/>
                  <a:pt x="1561" y="7"/>
                </a:cubicBezTo>
                <a:cubicBezTo>
                  <a:pt x="1589" y="11"/>
                  <a:pt x="1589" y="11"/>
                  <a:pt x="1589" y="11"/>
                </a:cubicBezTo>
                <a:cubicBezTo>
                  <a:pt x="1589" y="11"/>
                  <a:pt x="1589" y="11"/>
                  <a:pt x="1589" y="11"/>
                </a:cubicBezTo>
                <a:cubicBezTo>
                  <a:pt x="1597" y="11"/>
                  <a:pt x="1597" y="11"/>
                  <a:pt x="1597" y="11"/>
                </a:cubicBezTo>
                <a:cubicBezTo>
                  <a:pt x="1597" y="11"/>
                  <a:pt x="1597" y="11"/>
                  <a:pt x="1597" y="11"/>
                </a:cubicBezTo>
                <a:cubicBezTo>
                  <a:pt x="1602" y="10"/>
                  <a:pt x="1602" y="10"/>
                  <a:pt x="1602" y="10"/>
                </a:cubicBezTo>
                <a:cubicBezTo>
                  <a:pt x="1602" y="9"/>
                  <a:pt x="1603" y="9"/>
                  <a:pt x="1603" y="9"/>
                </a:cubicBezTo>
                <a:cubicBezTo>
                  <a:pt x="1604" y="9"/>
                  <a:pt x="1606" y="10"/>
                  <a:pt x="1607" y="10"/>
                </a:cubicBezTo>
                <a:cubicBezTo>
                  <a:pt x="1612" y="10"/>
                  <a:pt x="1612" y="10"/>
                  <a:pt x="1612" y="10"/>
                </a:cubicBezTo>
                <a:cubicBezTo>
                  <a:pt x="1612" y="10"/>
                  <a:pt x="1612" y="10"/>
                  <a:pt x="1613" y="9"/>
                </a:cubicBezTo>
                <a:cubicBezTo>
                  <a:pt x="1616" y="8"/>
                  <a:pt x="1619" y="7"/>
                  <a:pt x="1623" y="7"/>
                </a:cubicBezTo>
                <a:cubicBezTo>
                  <a:pt x="1625" y="7"/>
                  <a:pt x="1627" y="7"/>
                  <a:pt x="1628" y="7"/>
                </a:cubicBezTo>
                <a:cubicBezTo>
                  <a:pt x="1632" y="9"/>
                  <a:pt x="1632" y="9"/>
                  <a:pt x="1632" y="9"/>
                </a:cubicBezTo>
                <a:cubicBezTo>
                  <a:pt x="1632" y="10"/>
                  <a:pt x="1632" y="10"/>
                  <a:pt x="1632" y="10"/>
                </a:cubicBezTo>
                <a:cubicBezTo>
                  <a:pt x="1634" y="11"/>
                  <a:pt x="1634" y="11"/>
                  <a:pt x="1634" y="11"/>
                </a:cubicBezTo>
                <a:cubicBezTo>
                  <a:pt x="1634" y="12"/>
                  <a:pt x="1634" y="12"/>
                  <a:pt x="1634" y="12"/>
                </a:cubicBezTo>
                <a:cubicBezTo>
                  <a:pt x="1644" y="12"/>
                  <a:pt x="1644" y="12"/>
                  <a:pt x="1644" y="12"/>
                </a:cubicBezTo>
                <a:cubicBezTo>
                  <a:pt x="1644" y="13"/>
                  <a:pt x="1644" y="13"/>
                  <a:pt x="1644" y="13"/>
                </a:cubicBezTo>
                <a:cubicBezTo>
                  <a:pt x="1648" y="13"/>
                  <a:pt x="1648" y="13"/>
                  <a:pt x="1648" y="13"/>
                </a:cubicBezTo>
                <a:cubicBezTo>
                  <a:pt x="1648" y="15"/>
                  <a:pt x="1648" y="15"/>
                  <a:pt x="1648" y="15"/>
                </a:cubicBezTo>
                <a:cubicBezTo>
                  <a:pt x="1649" y="15"/>
                  <a:pt x="1650" y="15"/>
                  <a:pt x="1652" y="15"/>
                </a:cubicBezTo>
                <a:cubicBezTo>
                  <a:pt x="1654" y="15"/>
                  <a:pt x="1655" y="15"/>
                  <a:pt x="1656" y="15"/>
                </a:cubicBezTo>
                <a:cubicBezTo>
                  <a:pt x="1659" y="10"/>
                  <a:pt x="1659" y="10"/>
                  <a:pt x="1659" y="10"/>
                </a:cubicBezTo>
                <a:cubicBezTo>
                  <a:pt x="1672" y="12"/>
                  <a:pt x="1672" y="12"/>
                  <a:pt x="1672" y="12"/>
                </a:cubicBezTo>
                <a:cubicBezTo>
                  <a:pt x="1673" y="11"/>
                  <a:pt x="1673" y="11"/>
                  <a:pt x="1673" y="11"/>
                </a:cubicBezTo>
                <a:cubicBezTo>
                  <a:pt x="1678" y="11"/>
                  <a:pt x="1678" y="11"/>
                  <a:pt x="1678" y="11"/>
                </a:cubicBezTo>
                <a:cubicBezTo>
                  <a:pt x="1695" y="12"/>
                  <a:pt x="1695" y="12"/>
                  <a:pt x="1695" y="12"/>
                </a:cubicBezTo>
                <a:cubicBezTo>
                  <a:pt x="1695" y="11"/>
                  <a:pt x="1695" y="11"/>
                  <a:pt x="1695" y="11"/>
                </a:cubicBezTo>
                <a:cubicBezTo>
                  <a:pt x="1698" y="11"/>
                  <a:pt x="1698" y="11"/>
                  <a:pt x="1698" y="11"/>
                </a:cubicBezTo>
                <a:cubicBezTo>
                  <a:pt x="1698" y="9"/>
                  <a:pt x="1698" y="9"/>
                  <a:pt x="1698" y="9"/>
                </a:cubicBezTo>
                <a:cubicBezTo>
                  <a:pt x="1705" y="9"/>
                  <a:pt x="1705" y="9"/>
                  <a:pt x="1705" y="9"/>
                </a:cubicBezTo>
                <a:cubicBezTo>
                  <a:pt x="1705" y="8"/>
                  <a:pt x="1705" y="8"/>
                  <a:pt x="1705" y="8"/>
                </a:cubicBezTo>
                <a:cubicBezTo>
                  <a:pt x="1718" y="8"/>
                  <a:pt x="1718" y="8"/>
                  <a:pt x="1718" y="8"/>
                </a:cubicBezTo>
                <a:cubicBezTo>
                  <a:pt x="1718" y="9"/>
                  <a:pt x="1718" y="9"/>
                  <a:pt x="1718" y="9"/>
                </a:cubicBezTo>
                <a:cubicBezTo>
                  <a:pt x="1720" y="9"/>
                  <a:pt x="1720" y="9"/>
                  <a:pt x="1720" y="9"/>
                </a:cubicBezTo>
                <a:cubicBezTo>
                  <a:pt x="1720" y="8"/>
                  <a:pt x="1720" y="8"/>
                  <a:pt x="1720" y="8"/>
                </a:cubicBezTo>
                <a:cubicBezTo>
                  <a:pt x="1740" y="8"/>
                  <a:pt x="1740" y="8"/>
                  <a:pt x="1740" y="8"/>
                </a:cubicBezTo>
                <a:cubicBezTo>
                  <a:pt x="1740" y="10"/>
                  <a:pt x="1740" y="10"/>
                  <a:pt x="1740" y="10"/>
                </a:cubicBezTo>
                <a:cubicBezTo>
                  <a:pt x="1740" y="9"/>
                  <a:pt x="1740" y="9"/>
                  <a:pt x="1740" y="9"/>
                </a:cubicBezTo>
                <a:cubicBezTo>
                  <a:pt x="1774" y="11"/>
                  <a:pt x="1774" y="11"/>
                  <a:pt x="1774" y="11"/>
                </a:cubicBezTo>
                <a:cubicBezTo>
                  <a:pt x="1774" y="12"/>
                  <a:pt x="1774" y="12"/>
                  <a:pt x="1774" y="12"/>
                </a:cubicBezTo>
                <a:cubicBezTo>
                  <a:pt x="1775" y="12"/>
                  <a:pt x="1775" y="12"/>
                  <a:pt x="1775" y="12"/>
                </a:cubicBezTo>
                <a:cubicBezTo>
                  <a:pt x="1776" y="12"/>
                  <a:pt x="1776" y="12"/>
                  <a:pt x="1777" y="12"/>
                </a:cubicBezTo>
                <a:cubicBezTo>
                  <a:pt x="1777" y="11"/>
                  <a:pt x="1777" y="11"/>
                  <a:pt x="1777" y="11"/>
                </a:cubicBezTo>
                <a:cubicBezTo>
                  <a:pt x="1780" y="11"/>
                  <a:pt x="1780" y="11"/>
                  <a:pt x="1780" y="11"/>
                </a:cubicBezTo>
                <a:cubicBezTo>
                  <a:pt x="1780" y="9"/>
                  <a:pt x="1780" y="9"/>
                  <a:pt x="1780" y="9"/>
                </a:cubicBezTo>
                <a:cubicBezTo>
                  <a:pt x="1800" y="9"/>
                  <a:pt x="1800" y="9"/>
                  <a:pt x="1800" y="9"/>
                </a:cubicBezTo>
                <a:cubicBezTo>
                  <a:pt x="1807" y="7"/>
                  <a:pt x="1807" y="7"/>
                  <a:pt x="1807" y="7"/>
                </a:cubicBezTo>
                <a:cubicBezTo>
                  <a:pt x="1807" y="11"/>
                  <a:pt x="1807" y="11"/>
                  <a:pt x="1807" y="11"/>
                </a:cubicBezTo>
                <a:cubicBezTo>
                  <a:pt x="1808" y="11"/>
                  <a:pt x="1809" y="11"/>
                  <a:pt x="1810" y="12"/>
                </a:cubicBezTo>
                <a:cubicBezTo>
                  <a:pt x="1811" y="11"/>
                  <a:pt x="1814" y="10"/>
                  <a:pt x="1817" y="11"/>
                </a:cubicBezTo>
                <a:cubicBezTo>
                  <a:pt x="1822" y="12"/>
                  <a:pt x="1822" y="12"/>
                  <a:pt x="1822" y="12"/>
                </a:cubicBezTo>
                <a:cubicBezTo>
                  <a:pt x="1822" y="12"/>
                  <a:pt x="1822" y="12"/>
                  <a:pt x="1822" y="12"/>
                </a:cubicBezTo>
                <a:cubicBezTo>
                  <a:pt x="1825" y="13"/>
                  <a:pt x="1825" y="13"/>
                  <a:pt x="1825" y="13"/>
                </a:cubicBezTo>
                <a:cubicBezTo>
                  <a:pt x="1825" y="12"/>
                  <a:pt x="1825" y="12"/>
                  <a:pt x="1825" y="12"/>
                </a:cubicBezTo>
                <a:cubicBezTo>
                  <a:pt x="1830" y="12"/>
                  <a:pt x="1830" y="12"/>
                  <a:pt x="1830" y="12"/>
                </a:cubicBezTo>
                <a:cubicBezTo>
                  <a:pt x="1830" y="11"/>
                  <a:pt x="1830" y="11"/>
                  <a:pt x="1830" y="11"/>
                </a:cubicBezTo>
                <a:cubicBezTo>
                  <a:pt x="1843" y="11"/>
                  <a:pt x="1843" y="11"/>
                  <a:pt x="1843" y="11"/>
                </a:cubicBezTo>
                <a:cubicBezTo>
                  <a:pt x="1843" y="12"/>
                  <a:pt x="1843" y="12"/>
                  <a:pt x="1843" y="12"/>
                </a:cubicBezTo>
                <a:cubicBezTo>
                  <a:pt x="1856" y="12"/>
                  <a:pt x="1856" y="12"/>
                  <a:pt x="1856" y="12"/>
                </a:cubicBezTo>
                <a:cubicBezTo>
                  <a:pt x="1856" y="7"/>
                  <a:pt x="1856" y="7"/>
                  <a:pt x="1856" y="7"/>
                </a:cubicBezTo>
                <a:cubicBezTo>
                  <a:pt x="1865" y="12"/>
                  <a:pt x="1865" y="12"/>
                  <a:pt x="1865" y="12"/>
                </a:cubicBezTo>
                <a:cubicBezTo>
                  <a:pt x="1869" y="11"/>
                  <a:pt x="1869" y="11"/>
                  <a:pt x="1869" y="11"/>
                </a:cubicBezTo>
                <a:cubicBezTo>
                  <a:pt x="1869" y="9"/>
                  <a:pt x="1869" y="9"/>
                  <a:pt x="1869" y="9"/>
                </a:cubicBezTo>
                <a:cubicBezTo>
                  <a:pt x="1872" y="9"/>
                  <a:pt x="1872" y="9"/>
                  <a:pt x="1872" y="9"/>
                </a:cubicBezTo>
                <a:cubicBezTo>
                  <a:pt x="1872" y="8"/>
                  <a:pt x="1872" y="8"/>
                  <a:pt x="1872" y="8"/>
                </a:cubicBezTo>
                <a:cubicBezTo>
                  <a:pt x="1878" y="8"/>
                  <a:pt x="1878" y="8"/>
                  <a:pt x="1878" y="8"/>
                </a:cubicBezTo>
                <a:cubicBezTo>
                  <a:pt x="1879" y="8"/>
                  <a:pt x="1880" y="9"/>
                  <a:pt x="1882" y="9"/>
                </a:cubicBezTo>
                <a:cubicBezTo>
                  <a:pt x="1883" y="9"/>
                  <a:pt x="1885" y="9"/>
                  <a:pt x="1887" y="10"/>
                </a:cubicBezTo>
                <a:cubicBezTo>
                  <a:pt x="1890" y="11"/>
                  <a:pt x="1890" y="11"/>
                  <a:pt x="1890" y="11"/>
                </a:cubicBezTo>
                <a:cubicBezTo>
                  <a:pt x="1896" y="11"/>
                  <a:pt x="1896" y="11"/>
                  <a:pt x="1896" y="11"/>
                </a:cubicBezTo>
                <a:cubicBezTo>
                  <a:pt x="1896" y="12"/>
                  <a:pt x="1896" y="12"/>
                  <a:pt x="1896" y="12"/>
                </a:cubicBezTo>
                <a:cubicBezTo>
                  <a:pt x="1901" y="12"/>
                  <a:pt x="1901" y="12"/>
                  <a:pt x="1901" y="12"/>
                </a:cubicBezTo>
                <a:cubicBezTo>
                  <a:pt x="1901" y="13"/>
                  <a:pt x="1901" y="13"/>
                  <a:pt x="1901" y="13"/>
                </a:cubicBezTo>
                <a:cubicBezTo>
                  <a:pt x="1902" y="13"/>
                  <a:pt x="1902" y="13"/>
                  <a:pt x="1902" y="13"/>
                </a:cubicBezTo>
                <a:cubicBezTo>
                  <a:pt x="1907" y="13"/>
                  <a:pt x="1907" y="13"/>
                  <a:pt x="1907" y="13"/>
                </a:cubicBezTo>
                <a:cubicBezTo>
                  <a:pt x="1907" y="14"/>
                  <a:pt x="1907" y="14"/>
                  <a:pt x="1907" y="14"/>
                </a:cubicBezTo>
                <a:cubicBezTo>
                  <a:pt x="1909" y="14"/>
                  <a:pt x="1909" y="14"/>
                  <a:pt x="1909" y="14"/>
                </a:cubicBezTo>
                <a:cubicBezTo>
                  <a:pt x="1912" y="13"/>
                  <a:pt x="1912" y="13"/>
                  <a:pt x="1912" y="13"/>
                </a:cubicBezTo>
                <a:cubicBezTo>
                  <a:pt x="1912" y="12"/>
                  <a:pt x="1912" y="12"/>
                  <a:pt x="1912" y="12"/>
                </a:cubicBezTo>
                <a:cubicBezTo>
                  <a:pt x="1916" y="11"/>
                  <a:pt x="1916" y="11"/>
                  <a:pt x="1916" y="11"/>
                </a:cubicBezTo>
                <a:cubicBezTo>
                  <a:pt x="1917" y="11"/>
                  <a:pt x="1918" y="11"/>
                  <a:pt x="1919" y="11"/>
                </a:cubicBezTo>
                <a:cubicBezTo>
                  <a:pt x="1919" y="11"/>
                  <a:pt x="1920" y="11"/>
                  <a:pt x="1920" y="11"/>
                </a:cubicBezTo>
                <a:cubicBezTo>
                  <a:pt x="1920" y="10"/>
                  <a:pt x="1921" y="10"/>
                  <a:pt x="1921" y="10"/>
                </a:cubicBezTo>
                <a:cubicBezTo>
                  <a:pt x="1921" y="10"/>
                  <a:pt x="1921" y="10"/>
                  <a:pt x="1921" y="10"/>
                </a:cubicBezTo>
                <a:cubicBezTo>
                  <a:pt x="1921" y="8"/>
                  <a:pt x="1921" y="8"/>
                  <a:pt x="1921" y="8"/>
                </a:cubicBezTo>
                <a:cubicBezTo>
                  <a:pt x="1926" y="8"/>
                  <a:pt x="1926" y="8"/>
                  <a:pt x="1926" y="8"/>
                </a:cubicBezTo>
                <a:cubicBezTo>
                  <a:pt x="1927" y="6"/>
                  <a:pt x="1927" y="6"/>
                  <a:pt x="1927" y="6"/>
                </a:cubicBezTo>
                <a:cubicBezTo>
                  <a:pt x="1943" y="6"/>
                  <a:pt x="1943" y="6"/>
                  <a:pt x="1943" y="6"/>
                </a:cubicBezTo>
                <a:cubicBezTo>
                  <a:pt x="1945" y="8"/>
                  <a:pt x="1945" y="8"/>
                  <a:pt x="1945" y="8"/>
                </a:cubicBezTo>
                <a:cubicBezTo>
                  <a:pt x="1952" y="8"/>
                  <a:pt x="1952" y="8"/>
                  <a:pt x="1952" y="8"/>
                </a:cubicBezTo>
                <a:cubicBezTo>
                  <a:pt x="1952" y="9"/>
                  <a:pt x="1952" y="9"/>
                  <a:pt x="1952" y="9"/>
                </a:cubicBezTo>
                <a:cubicBezTo>
                  <a:pt x="1960" y="9"/>
                  <a:pt x="1960" y="9"/>
                  <a:pt x="1960" y="9"/>
                </a:cubicBezTo>
                <a:cubicBezTo>
                  <a:pt x="1960" y="14"/>
                  <a:pt x="1960" y="14"/>
                  <a:pt x="1960" y="14"/>
                </a:cubicBezTo>
                <a:cubicBezTo>
                  <a:pt x="1961" y="16"/>
                  <a:pt x="1961" y="16"/>
                  <a:pt x="1961" y="16"/>
                </a:cubicBezTo>
                <a:cubicBezTo>
                  <a:pt x="1964" y="25"/>
                  <a:pt x="1964" y="25"/>
                  <a:pt x="1964" y="25"/>
                </a:cubicBezTo>
                <a:cubicBezTo>
                  <a:pt x="1960" y="25"/>
                  <a:pt x="1960" y="25"/>
                  <a:pt x="1960" y="25"/>
                </a:cubicBezTo>
                <a:cubicBezTo>
                  <a:pt x="1960" y="28"/>
                  <a:pt x="1960" y="28"/>
                  <a:pt x="1960" y="28"/>
                </a:cubicBezTo>
                <a:cubicBezTo>
                  <a:pt x="1959" y="28"/>
                  <a:pt x="1959" y="28"/>
                  <a:pt x="1959" y="28"/>
                </a:cubicBezTo>
                <a:cubicBezTo>
                  <a:pt x="1958" y="42"/>
                  <a:pt x="1958" y="42"/>
                  <a:pt x="1958" y="42"/>
                </a:cubicBezTo>
                <a:cubicBezTo>
                  <a:pt x="1959" y="46"/>
                  <a:pt x="1959" y="46"/>
                  <a:pt x="1959" y="46"/>
                </a:cubicBezTo>
                <a:cubicBezTo>
                  <a:pt x="1959" y="47"/>
                  <a:pt x="1960" y="49"/>
                  <a:pt x="1958" y="52"/>
                </a:cubicBezTo>
                <a:cubicBezTo>
                  <a:pt x="1958" y="55"/>
                  <a:pt x="1958" y="55"/>
                  <a:pt x="1958" y="55"/>
                </a:cubicBezTo>
                <a:cubicBezTo>
                  <a:pt x="1959" y="58"/>
                  <a:pt x="1959" y="58"/>
                  <a:pt x="1959" y="58"/>
                </a:cubicBezTo>
                <a:cubicBezTo>
                  <a:pt x="1961" y="64"/>
                  <a:pt x="1960" y="70"/>
                  <a:pt x="1959" y="74"/>
                </a:cubicBezTo>
                <a:cubicBezTo>
                  <a:pt x="1959" y="75"/>
                  <a:pt x="1959" y="77"/>
                  <a:pt x="1959" y="78"/>
                </a:cubicBezTo>
                <a:cubicBezTo>
                  <a:pt x="1961" y="79"/>
                  <a:pt x="1961" y="79"/>
                  <a:pt x="1961" y="79"/>
                </a:cubicBezTo>
                <a:cubicBezTo>
                  <a:pt x="1962" y="87"/>
                  <a:pt x="1962" y="87"/>
                  <a:pt x="1962" y="87"/>
                </a:cubicBezTo>
                <a:cubicBezTo>
                  <a:pt x="1963" y="87"/>
                  <a:pt x="1963" y="87"/>
                  <a:pt x="1963" y="87"/>
                </a:cubicBezTo>
                <a:cubicBezTo>
                  <a:pt x="1963" y="90"/>
                  <a:pt x="1963" y="90"/>
                  <a:pt x="1963" y="90"/>
                </a:cubicBezTo>
                <a:cubicBezTo>
                  <a:pt x="1963" y="93"/>
                  <a:pt x="1963" y="93"/>
                  <a:pt x="1963" y="93"/>
                </a:cubicBezTo>
                <a:cubicBezTo>
                  <a:pt x="1963" y="94"/>
                  <a:pt x="1963" y="94"/>
                  <a:pt x="1963" y="94"/>
                </a:cubicBezTo>
                <a:cubicBezTo>
                  <a:pt x="1963" y="100"/>
                  <a:pt x="1963" y="100"/>
                  <a:pt x="1963" y="100"/>
                </a:cubicBezTo>
                <a:cubicBezTo>
                  <a:pt x="1962" y="100"/>
                  <a:pt x="1962" y="100"/>
                  <a:pt x="1962" y="100"/>
                </a:cubicBezTo>
                <a:cubicBezTo>
                  <a:pt x="1963" y="107"/>
                  <a:pt x="1963" y="107"/>
                  <a:pt x="1963" y="107"/>
                </a:cubicBezTo>
                <a:cubicBezTo>
                  <a:pt x="1960" y="107"/>
                  <a:pt x="1960" y="107"/>
                  <a:pt x="1960" y="107"/>
                </a:cubicBezTo>
                <a:cubicBezTo>
                  <a:pt x="1960" y="109"/>
                  <a:pt x="1960" y="109"/>
                  <a:pt x="1960" y="109"/>
                </a:cubicBezTo>
                <a:cubicBezTo>
                  <a:pt x="1960" y="109"/>
                  <a:pt x="1960" y="109"/>
                  <a:pt x="1960" y="109"/>
                </a:cubicBezTo>
                <a:cubicBezTo>
                  <a:pt x="1961" y="110"/>
                  <a:pt x="1961" y="110"/>
                  <a:pt x="1961" y="111"/>
                </a:cubicBezTo>
                <a:cubicBezTo>
                  <a:pt x="1962" y="112"/>
                  <a:pt x="1962" y="112"/>
                  <a:pt x="1962" y="112"/>
                </a:cubicBezTo>
                <a:cubicBezTo>
                  <a:pt x="1963" y="112"/>
                  <a:pt x="1963" y="112"/>
                  <a:pt x="1963" y="112"/>
                </a:cubicBezTo>
                <a:cubicBezTo>
                  <a:pt x="1963" y="125"/>
                  <a:pt x="1963" y="125"/>
                  <a:pt x="1963" y="125"/>
                </a:cubicBezTo>
                <a:cubicBezTo>
                  <a:pt x="1962" y="125"/>
                  <a:pt x="1962" y="125"/>
                  <a:pt x="1962" y="125"/>
                </a:cubicBezTo>
                <a:cubicBezTo>
                  <a:pt x="1962" y="127"/>
                  <a:pt x="1962" y="127"/>
                  <a:pt x="1962" y="127"/>
                </a:cubicBezTo>
                <a:cubicBezTo>
                  <a:pt x="1963" y="133"/>
                  <a:pt x="1963" y="133"/>
                  <a:pt x="1963" y="133"/>
                </a:cubicBezTo>
                <a:cubicBezTo>
                  <a:pt x="1962" y="133"/>
                  <a:pt x="1962" y="133"/>
                  <a:pt x="1962" y="133"/>
                </a:cubicBezTo>
                <a:cubicBezTo>
                  <a:pt x="1963" y="135"/>
                  <a:pt x="1963" y="135"/>
                  <a:pt x="1963" y="135"/>
                </a:cubicBezTo>
                <a:cubicBezTo>
                  <a:pt x="1965" y="135"/>
                  <a:pt x="1965" y="135"/>
                  <a:pt x="1965" y="135"/>
                </a:cubicBezTo>
                <a:cubicBezTo>
                  <a:pt x="1962" y="141"/>
                  <a:pt x="1962" y="141"/>
                  <a:pt x="1962" y="141"/>
                </a:cubicBezTo>
                <a:cubicBezTo>
                  <a:pt x="1961" y="145"/>
                  <a:pt x="1961" y="145"/>
                  <a:pt x="1961" y="145"/>
                </a:cubicBezTo>
                <a:cubicBezTo>
                  <a:pt x="1962" y="145"/>
                  <a:pt x="1962" y="145"/>
                  <a:pt x="1962" y="145"/>
                </a:cubicBezTo>
                <a:cubicBezTo>
                  <a:pt x="1962" y="172"/>
                  <a:pt x="1962" y="172"/>
                  <a:pt x="1962" y="172"/>
                </a:cubicBezTo>
                <a:cubicBezTo>
                  <a:pt x="1963" y="179"/>
                  <a:pt x="1963" y="179"/>
                  <a:pt x="1963" y="179"/>
                </a:cubicBezTo>
                <a:cubicBezTo>
                  <a:pt x="1960" y="179"/>
                  <a:pt x="1960" y="179"/>
                  <a:pt x="1960" y="179"/>
                </a:cubicBezTo>
                <a:cubicBezTo>
                  <a:pt x="1959" y="185"/>
                  <a:pt x="1959" y="185"/>
                  <a:pt x="1959" y="185"/>
                </a:cubicBezTo>
                <a:cubicBezTo>
                  <a:pt x="1960" y="185"/>
                  <a:pt x="1960" y="185"/>
                  <a:pt x="1960" y="185"/>
                </a:cubicBezTo>
                <a:cubicBezTo>
                  <a:pt x="1959" y="192"/>
                  <a:pt x="1959" y="192"/>
                  <a:pt x="1959" y="192"/>
                </a:cubicBezTo>
                <a:cubicBezTo>
                  <a:pt x="1959" y="192"/>
                  <a:pt x="1959" y="192"/>
                  <a:pt x="1959" y="192"/>
                </a:cubicBezTo>
                <a:cubicBezTo>
                  <a:pt x="1959" y="195"/>
                  <a:pt x="1959" y="195"/>
                  <a:pt x="1959" y="195"/>
                </a:cubicBezTo>
                <a:cubicBezTo>
                  <a:pt x="1961" y="195"/>
                  <a:pt x="1961" y="195"/>
                  <a:pt x="1961" y="195"/>
                </a:cubicBezTo>
                <a:cubicBezTo>
                  <a:pt x="1958" y="219"/>
                  <a:pt x="1958" y="219"/>
                  <a:pt x="1958" y="219"/>
                </a:cubicBezTo>
                <a:cubicBezTo>
                  <a:pt x="1958" y="224"/>
                  <a:pt x="1958" y="224"/>
                  <a:pt x="1958" y="224"/>
                </a:cubicBezTo>
                <a:cubicBezTo>
                  <a:pt x="1959" y="224"/>
                  <a:pt x="1959" y="224"/>
                  <a:pt x="1959" y="224"/>
                </a:cubicBezTo>
                <a:cubicBezTo>
                  <a:pt x="1959" y="237"/>
                  <a:pt x="1959" y="237"/>
                  <a:pt x="1959" y="237"/>
                </a:cubicBezTo>
                <a:cubicBezTo>
                  <a:pt x="1958" y="237"/>
                  <a:pt x="1958" y="237"/>
                  <a:pt x="1958" y="237"/>
                </a:cubicBezTo>
                <a:cubicBezTo>
                  <a:pt x="1957" y="241"/>
                  <a:pt x="1958" y="246"/>
                  <a:pt x="1958" y="248"/>
                </a:cubicBezTo>
                <a:cubicBezTo>
                  <a:pt x="1962" y="250"/>
                  <a:pt x="1962" y="250"/>
                  <a:pt x="1962" y="250"/>
                </a:cubicBezTo>
                <a:cubicBezTo>
                  <a:pt x="1960" y="271"/>
                  <a:pt x="1960" y="271"/>
                  <a:pt x="1960" y="271"/>
                </a:cubicBezTo>
                <a:cubicBezTo>
                  <a:pt x="1959" y="271"/>
                  <a:pt x="1959" y="271"/>
                  <a:pt x="1959" y="271"/>
                </a:cubicBezTo>
                <a:cubicBezTo>
                  <a:pt x="1959" y="283"/>
                  <a:pt x="1959" y="283"/>
                  <a:pt x="1959" y="283"/>
                </a:cubicBezTo>
                <a:cubicBezTo>
                  <a:pt x="1958" y="283"/>
                  <a:pt x="1958" y="283"/>
                  <a:pt x="1958" y="283"/>
                </a:cubicBezTo>
                <a:cubicBezTo>
                  <a:pt x="1958" y="294"/>
                  <a:pt x="1958" y="294"/>
                  <a:pt x="1958" y="294"/>
                </a:cubicBezTo>
                <a:cubicBezTo>
                  <a:pt x="1958" y="294"/>
                  <a:pt x="1958" y="294"/>
                  <a:pt x="1958" y="295"/>
                </a:cubicBezTo>
                <a:cubicBezTo>
                  <a:pt x="1958" y="299"/>
                  <a:pt x="1958" y="299"/>
                  <a:pt x="1958" y="299"/>
                </a:cubicBezTo>
                <a:cubicBezTo>
                  <a:pt x="1959" y="299"/>
                  <a:pt x="1959" y="299"/>
                  <a:pt x="1959" y="299"/>
                </a:cubicBezTo>
                <a:cubicBezTo>
                  <a:pt x="1959" y="312"/>
                  <a:pt x="1959" y="312"/>
                  <a:pt x="1959" y="312"/>
                </a:cubicBezTo>
                <a:cubicBezTo>
                  <a:pt x="1958" y="312"/>
                  <a:pt x="1958" y="312"/>
                  <a:pt x="1958" y="312"/>
                </a:cubicBezTo>
                <a:cubicBezTo>
                  <a:pt x="1958" y="325"/>
                  <a:pt x="1958" y="325"/>
                  <a:pt x="1958" y="325"/>
                </a:cubicBezTo>
                <a:cubicBezTo>
                  <a:pt x="1959" y="325"/>
                  <a:pt x="1959" y="325"/>
                  <a:pt x="1959" y="325"/>
                </a:cubicBezTo>
                <a:cubicBezTo>
                  <a:pt x="1959" y="330"/>
                  <a:pt x="1959" y="330"/>
                  <a:pt x="1959" y="330"/>
                </a:cubicBezTo>
                <a:cubicBezTo>
                  <a:pt x="1960" y="334"/>
                  <a:pt x="1960" y="334"/>
                  <a:pt x="1960" y="334"/>
                </a:cubicBezTo>
                <a:cubicBezTo>
                  <a:pt x="1961" y="337"/>
                  <a:pt x="1960" y="341"/>
                  <a:pt x="1958" y="346"/>
                </a:cubicBezTo>
                <a:cubicBezTo>
                  <a:pt x="1958" y="346"/>
                  <a:pt x="1958" y="347"/>
                  <a:pt x="1958" y="347"/>
                </a:cubicBezTo>
                <a:cubicBezTo>
                  <a:pt x="1958" y="365"/>
                  <a:pt x="1958" y="365"/>
                  <a:pt x="1958" y="365"/>
                </a:cubicBezTo>
                <a:cubicBezTo>
                  <a:pt x="1959" y="366"/>
                  <a:pt x="1959" y="366"/>
                  <a:pt x="1959" y="366"/>
                </a:cubicBezTo>
                <a:cubicBezTo>
                  <a:pt x="1960" y="368"/>
                  <a:pt x="1960" y="368"/>
                  <a:pt x="1960" y="368"/>
                </a:cubicBezTo>
                <a:cubicBezTo>
                  <a:pt x="1961" y="371"/>
                  <a:pt x="1961" y="374"/>
                  <a:pt x="1961" y="379"/>
                </a:cubicBezTo>
                <a:cubicBezTo>
                  <a:pt x="1961" y="380"/>
                  <a:pt x="1960" y="381"/>
                  <a:pt x="1960" y="383"/>
                </a:cubicBezTo>
                <a:cubicBezTo>
                  <a:pt x="1960" y="383"/>
                  <a:pt x="1960" y="383"/>
                  <a:pt x="1960" y="383"/>
                </a:cubicBezTo>
                <a:cubicBezTo>
                  <a:pt x="1960" y="387"/>
                  <a:pt x="1960" y="387"/>
                  <a:pt x="1960" y="387"/>
                </a:cubicBezTo>
                <a:cubicBezTo>
                  <a:pt x="1962" y="387"/>
                  <a:pt x="1962" y="387"/>
                  <a:pt x="1962" y="387"/>
                </a:cubicBezTo>
                <a:cubicBezTo>
                  <a:pt x="1962" y="390"/>
                  <a:pt x="1962" y="390"/>
                  <a:pt x="1962" y="390"/>
                </a:cubicBezTo>
                <a:cubicBezTo>
                  <a:pt x="1963" y="390"/>
                  <a:pt x="1963" y="390"/>
                  <a:pt x="1963" y="390"/>
                </a:cubicBezTo>
                <a:cubicBezTo>
                  <a:pt x="1963" y="404"/>
                  <a:pt x="1963" y="404"/>
                  <a:pt x="1963" y="404"/>
                </a:cubicBezTo>
                <a:cubicBezTo>
                  <a:pt x="1962" y="404"/>
                  <a:pt x="1962" y="404"/>
                  <a:pt x="1962" y="404"/>
                </a:cubicBezTo>
                <a:cubicBezTo>
                  <a:pt x="1962" y="406"/>
                  <a:pt x="1962" y="406"/>
                  <a:pt x="1962" y="406"/>
                </a:cubicBezTo>
                <a:cubicBezTo>
                  <a:pt x="1962" y="407"/>
                  <a:pt x="1962" y="408"/>
                  <a:pt x="1962" y="409"/>
                </a:cubicBezTo>
                <a:cubicBezTo>
                  <a:pt x="1962" y="409"/>
                  <a:pt x="1962" y="409"/>
                  <a:pt x="1962" y="409"/>
                </a:cubicBezTo>
                <a:cubicBezTo>
                  <a:pt x="1961" y="409"/>
                  <a:pt x="1961" y="410"/>
                  <a:pt x="1961" y="410"/>
                </a:cubicBezTo>
                <a:cubicBezTo>
                  <a:pt x="1960" y="415"/>
                  <a:pt x="1960" y="415"/>
                  <a:pt x="1960" y="415"/>
                </a:cubicBezTo>
                <a:cubicBezTo>
                  <a:pt x="1960" y="421"/>
                  <a:pt x="1960" y="421"/>
                  <a:pt x="1960" y="421"/>
                </a:cubicBezTo>
                <a:cubicBezTo>
                  <a:pt x="1959" y="421"/>
                  <a:pt x="1959" y="421"/>
                  <a:pt x="1959" y="421"/>
                </a:cubicBezTo>
                <a:cubicBezTo>
                  <a:pt x="1959" y="428"/>
                  <a:pt x="1959" y="428"/>
                  <a:pt x="1959" y="428"/>
                </a:cubicBezTo>
                <a:cubicBezTo>
                  <a:pt x="1958" y="428"/>
                  <a:pt x="1958" y="428"/>
                  <a:pt x="1958" y="428"/>
                </a:cubicBezTo>
                <a:cubicBezTo>
                  <a:pt x="1958" y="434"/>
                  <a:pt x="1958" y="434"/>
                  <a:pt x="1958" y="434"/>
                </a:cubicBezTo>
                <a:cubicBezTo>
                  <a:pt x="1959" y="434"/>
                  <a:pt x="1959" y="434"/>
                  <a:pt x="1959" y="434"/>
                </a:cubicBezTo>
                <a:cubicBezTo>
                  <a:pt x="1959" y="440"/>
                  <a:pt x="1959" y="440"/>
                  <a:pt x="1959" y="440"/>
                </a:cubicBezTo>
                <a:cubicBezTo>
                  <a:pt x="1961" y="441"/>
                  <a:pt x="1961" y="441"/>
                  <a:pt x="1961" y="441"/>
                </a:cubicBezTo>
                <a:cubicBezTo>
                  <a:pt x="1961" y="443"/>
                  <a:pt x="1961" y="443"/>
                  <a:pt x="1961" y="443"/>
                </a:cubicBezTo>
                <a:cubicBezTo>
                  <a:pt x="1962" y="445"/>
                  <a:pt x="1962" y="448"/>
                  <a:pt x="1960" y="450"/>
                </a:cubicBezTo>
                <a:cubicBezTo>
                  <a:pt x="1960" y="451"/>
                  <a:pt x="1960" y="451"/>
                  <a:pt x="1961" y="452"/>
                </a:cubicBezTo>
                <a:cubicBezTo>
                  <a:pt x="1961" y="453"/>
                  <a:pt x="1961" y="454"/>
                  <a:pt x="1961" y="456"/>
                </a:cubicBezTo>
                <a:cubicBezTo>
                  <a:pt x="1963" y="462"/>
                  <a:pt x="1963" y="462"/>
                  <a:pt x="1963" y="462"/>
                </a:cubicBezTo>
                <a:cubicBezTo>
                  <a:pt x="1960" y="462"/>
                  <a:pt x="1960" y="462"/>
                  <a:pt x="1960" y="462"/>
                </a:cubicBezTo>
                <a:cubicBezTo>
                  <a:pt x="1960" y="465"/>
                  <a:pt x="1960" y="468"/>
                  <a:pt x="1960" y="471"/>
                </a:cubicBezTo>
                <a:cubicBezTo>
                  <a:pt x="1960" y="477"/>
                  <a:pt x="1960" y="482"/>
                  <a:pt x="1960" y="486"/>
                </a:cubicBezTo>
                <a:cubicBezTo>
                  <a:pt x="1960" y="487"/>
                  <a:pt x="1960" y="487"/>
                  <a:pt x="1960" y="487"/>
                </a:cubicBezTo>
                <a:cubicBezTo>
                  <a:pt x="1960" y="505"/>
                  <a:pt x="1960" y="505"/>
                  <a:pt x="1960" y="505"/>
                </a:cubicBezTo>
                <a:cubicBezTo>
                  <a:pt x="1965" y="520"/>
                  <a:pt x="1965" y="520"/>
                  <a:pt x="1965" y="520"/>
                </a:cubicBezTo>
                <a:cubicBezTo>
                  <a:pt x="1961" y="520"/>
                  <a:pt x="1961" y="520"/>
                  <a:pt x="1961" y="520"/>
                </a:cubicBezTo>
                <a:cubicBezTo>
                  <a:pt x="1956" y="543"/>
                  <a:pt x="1956" y="543"/>
                  <a:pt x="1956" y="543"/>
                </a:cubicBezTo>
                <a:cubicBezTo>
                  <a:pt x="1957" y="544"/>
                  <a:pt x="1957" y="546"/>
                  <a:pt x="1957" y="548"/>
                </a:cubicBezTo>
                <a:cubicBezTo>
                  <a:pt x="1956" y="551"/>
                  <a:pt x="1956" y="551"/>
                  <a:pt x="1956" y="551"/>
                </a:cubicBezTo>
                <a:cubicBezTo>
                  <a:pt x="1959" y="553"/>
                  <a:pt x="1959" y="553"/>
                  <a:pt x="1959" y="553"/>
                </a:cubicBezTo>
                <a:cubicBezTo>
                  <a:pt x="1959" y="559"/>
                  <a:pt x="1959" y="559"/>
                  <a:pt x="1959" y="559"/>
                </a:cubicBezTo>
                <a:cubicBezTo>
                  <a:pt x="1959" y="561"/>
                  <a:pt x="1959" y="561"/>
                  <a:pt x="1959" y="561"/>
                </a:cubicBezTo>
                <a:cubicBezTo>
                  <a:pt x="1958" y="561"/>
                  <a:pt x="1958" y="564"/>
                  <a:pt x="1958" y="566"/>
                </a:cubicBezTo>
                <a:cubicBezTo>
                  <a:pt x="1958" y="568"/>
                  <a:pt x="1959" y="571"/>
                  <a:pt x="1958" y="573"/>
                </a:cubicBezTo>
                <a:cubicBezTo>
                  <a:pt x="1961" y="573"/>
                  <a:pt x="1961" y="573"/>
                  <a:pt x="1961" y="573"/>
                </a:cubicBezTo>
                <a:cubicBezTo>
                  <a:pt x="1960" y="578"/>
                  <a:pt x="1960" y="578"/>
                  <a:pt x="1960" y="578"/>
                </a:cubicBezTo>
                <a:cubicBezTo>
                  <a:pt x="1958" y="601"/>
                  <a:pt x="1958" y="601"/>
                  <a:pt x="1958" y="601"/>
                </a:cubicBezTo>
                <a:cubicBezTo>
                  <a:pt x="1959" y="614"/>
                  <a:pt x="1959" y="614"/>
                  <a:pt x="1959" y="614"/>
                </a:cubicBezTo>
                <a:cubicBezTo>
                  <a:pt x="1958" y="614"/>
                  <a:pt x="1958" y="614"/>
                  <a:pt x="1958" y="614"/>
                </a:cubicBezTo>
                <a:cubicBezTo>
                  <a:pt x="1958" y="620"/>
                  <a:pt x="1958" y="620"/>
                  <a:pt x="1958" y="620"/>
                </a:cubicBezTo>
                <a:cubicBezTo>
                  <a:pt x="1959" y="620"/>
                  <a:pt x="1959" y="620"/>
                  <a:pt x="1959" y="620"/>
                </a:cubicBezTo>
                <a:cubicBezTo>
                  <a:pt x="1959" y="624"/>
                  <a:pt x="1959" y="624"/>
                  <a:pt x="1959" y="624"/>
                </a:cubicBezTo>
                <a:cubicBezTo>
                  <a:pt x="1961" y="624"/>
                  <a:pt x="1961" y="624"/>
                  <a:pt x="1961" y="624"/>
                </a:cubicBezTo>
                <a:cubicBezTo>
                  <a:pt x="1959" y="638"/>
                  <a:pt x="1959" y="638"/>
                  <a:pt x="1959" y="638"/>
                </a:cubicBezTo>
                <a:cubicBezTo>
                  <a:pt x="1959" y="638"/>
                  <a:pt x="1960" y="639"/>
                  <a:pt x="1960" y="640"/>
                </a:cubicBezTo>
                <a:cubicBezTo>
                  <a:pt x="1960" y="643"/>
                  <a:pt x="1961" y="648"/>
                  <a:pt x="1960" y="652"/>
                </a:cubicBezTo>
                <a:cubicBezTo>
                  <a:pt x="1959" y="656"/>
                  <a:pt x="1959" y="656"/>
                  <a:pt x="1959" y="656"/>
                </a:cubicBezTo>
                <a:cubicBezTo>
                  <a:pt x="1959" y="672"/>
                  <a:pt x="1959" y="672"/>
                  <a:pt x="1959" y="672"/>
                </a:cubicBezTo>
                <a:cubicBezTo>
                  <a:pt x="1959" y="672"/>
                  <a:pt x="1959" y="672"/>
                  <a:pt x="1959" y="672"/>
                </a:cubicBezTo>
                <a:cubicBezTo>
                  <a:pt x="1960" y="680"/>
                  <a:pt x="1960" y="680"/>
                  <a:pt x="1960" y="680"/>
                </a:cubicBezTo>
                <a:cubicBezTo>
                  <a:pt x="1958" y="680"/>
                  <a:pt x="1958" y="680"/>
                  <a:pt x="1958" y="680"/>
                </a:cubicBezTo>
                <a:cubicBezTo>
                  <a:pt x="1958" y="685"/>
                  <a:pt x="1958" y="685"/>
                  <a:pt x="1958" y="685"/>
                </a:cubicBezTo>
                <a:cubicBezTo>
                  <a:pt x="1957" y="685"/>
                  <a:pt x="1957" y="685"/>
                  <a:pt x="1957" y="685"/>
                </a:cubicBezTo>
                <a:cubicBezTo>
                  <a:pt x="1957" y="696"/>
                  <a:pt x="1957" y="696"/>
                  <a:pt x="1957" y="696"/>
                </a:cubicBezTo>
                <a:cubicBezTo>
                  <a:pt x="1957" y="696"/>
                  <a:pt x="1957" y="696"/>
                  <a:pt x="1957" y="696"/>
                </a:cubicBezTo>
                <a:cubicBezTo>
                  <a:pt x="1956" y="700"/>
                  <a:pt x="1956" y="700"/>
                  <a:pt x="1956" y="700"/>
                </a:cubicBezTo>
                <a:cubicBezTo>
                  <a:pt x="1961" y="704"/>
                  <a:pt x="1961" y="711"/>
                  <a:pt x="1961" y="716"/>
                </a:cubicBezTo>
                <a:cubicBezTo>
                  <a:pt x="1960" y="721"/>
                  <a:pt x="1960" y="721"/>
                  <a:pt x="1960" y="721"/>
                </a:cubicBezTo>
                <a:cubicBezTo>
                  <a:pt x="1964" y="723"/>
                  <a:pt x="1964" y="723"/>
                  <a:pt x="1964" y="723"/>
                </a:cubicBezTo>
                <a:cubicBezTo>
                  <a:pt x="1962" y="727"/>
                  <a:pt x="1962" y="727"/>
                  <a:pt x="1962" y="727"/>
                </a:cubicBezTo>
                <a:cubicBezTo>
                  <a:pt x="1959" y="737"/>
                  <a:pt x="1958" y="743"/>
                  <a:pt x="1958" y="756"/>
                </a:cubicBezTo>
                <a:cubicBezTo>
                  <a:pt x="1958" y="758"/>
                  <a:pt x="1958" y="758"/>
                  <a:pt x="1958" y="758"/>
                </a:cubicBezTo>
                <a:cubicBezTo>
                  <a:pt x="1959" y="758"/>
                  <a:pt x="1959" y="758"/>
                  <a:pt x="1959" y="758"/>
                </a:cubicBezTo>
                <a:cubicBezTo>
                  <a:pt x="1959" y="762"/>
                  <a:pt x="1959" y="762"/>
                  <a:pt x="1959" y="762"/>
                </a:cubicBezTo>
                <a:cubicBezTo>
                  <a:pt x="1962" y="762"/>
                  <a:pt x="1962" y="762"/>
                  <a:pt x="1962" y="762"/>
                </a:cubicBezTo>
                <a:cubicBezTo>
                  <a:pt x="1959" y="774"/>
                  <a:pt x="1959" y="774"/>
                  <a:pt x="1959" y="774"/>
                </a:cubicBezTo>
                <a:cubicBezTo>
                  <a:pt x="1962" y="774"/>
                  <a:pt x="1962" y="774"/>
                  <a:pt x="1962" y="774"/>
                </a:cubicBezTo>
                <a:cubicBezTo>
                  <a:pt x="1959" y="805"/>
                  <a:pt x="1959" y="805"/>
                  <a:pt x="1959" y="805"/>
                </a:cubicBezTo>
                <a:cubicBezTo>
                  <a:pt x="1959" y="805"/>
                  <a:pt x="1959" y="805"/>
                  <a:pt x="1959" y="805"/>
                </a:cubicBezTo>
                <a:cubicBezTo>
                  <a:pt x="1959" y="813"/>
                  <a:pt x="1959" y="813"/>
                  <a:pt x="1959" y="813"/>
                </a:cubicBezTo>
                <a:cubicBezTo>
                  <a:pt x="1960" y="813"/>
                  <a:pt x="1960" y="813"/>
                  <a:pt x="1960" y="813"/>
                </a:cubicBezTo>
                <a:cubicBezTo>
                  <a:pt x="1960" y="818"/>
                  <a:pt x="1960" y="818"/>
                  <a:pt x="1960" y="818"/>
                </a:cubicBezTo>
                <a:cubicBezTo>
                  <a:pt x="1961" y="820"/>
                  <a:pt x="1960" y="822"/>
                  <a:pt x="1960" y="823"/>
                </a:cubicBezTo>
                <a:cubicBezTo>
                  <a:pt x="1961" y="830"/>
                  <a:pt x="1961" y="830"/>
                  <a:pt x="1961" y="830"/>
                </a:cubicBezTo>
                <a:cubicBezTo>
                  <a:pt x="1963" y="837"/>
                  <a:pt x="1964" y="842"/>
                  <a:pt x="1962" y="846"/>
                </a:cubicBezTo>
                <a:cubicBezTo>
                  <a:pt x="1961" y="850"/>
                  <a:pt x="1961" y="850"/>
                  <a:pt x="1961" y="850"/>
                </a:cubicBezTo>
                <a:cubicBezTo>
                  <a:pt x="1960" y="850"/>
                  <a:pt x="1960" y="850"/>
                  <a:pt x="1960" y="850"/>
                </a:cubicBezTo>
                <a:cubicBezTo>
                  <a:pt x="1960" y="852"/>
                  <a:pt x="1960" y="852"/>
                  <a:pt x="1960" y="852"/>
                </a:cubicBezTo>
                <a:cubicBezTo>
                  <a:pt x="1958" y="853"/>
                  <a:pt x="1958" y="853"/>
                  <a:pt x="1958" y="853"/>
                </a:cubicBezTo>
                <a:cubicBezTo>
                  <a:pt x="1958" y="864"/>
                  <a:pt x="1958" y="864"/>
                  <a:pt x="1958" y="864"/>
                </a:cubicBezTo>
                <a:cubicBezTo>
                  <a:pt x="1957" y="864"/>
                  <a:pt x="1957" y="864"/>
                  <a:pt x="1957" y="864"/>
                </a:cubicBezTo>
                <a:cubicBezTo>
                  <a:pt x="1957" y="868"/>
                  <a:pt x="1957" y="868"/>
                  <a:pt x="1957" y="868"/>
                </a:cubicBezTo>
                <a:cubicBezTo>
                  <a:pt x="1955" y="868"/>
                  <a:pt x="1955" y="868"/>
                  <a:pt x="1955" y="868"/>
                </a:cubicBezTo>
                <a:cubicBezTo>
                  <a:pt x="1955" y="871"/>
                  <a:pt x="1955" y="876"/>
                  <a:pt x="1955" y="878"/>
                </a:cubicBezTo>
                <a:cubicBezTo>
                  <a:pt x="1960" y="882"/>
                  <a:pt x="1960" y="882"/>
                  <a:pt x="1960" y="882"/>
                </a:cubicBezTo>
                <a:cubicBezTo>
                  <a:pt x="1958" y="896"/>
                  <a:pt x="1958" y="896"/>
                  <a:pt x="1958" y="896"/>
                </a:cubicBezTo>
                <a:cubicBezTo>
                  <a:pt x="1959" y="897"/>
                  <a:pt x="1959" y="897"/>
                  <a:pt x="1959" y="897"/>
                </a:cubicBezTo>
                <a:cubicBezTo>
                  <a:pt x="1958" y="921"/>
                  <a:pt x="1958" y="921"/>
                  <a:pt x="1958" y="921"/>
                </a:cubicBezTo>
                <a:cubicBezTo>
                  <a:pt x="1959" y="921"/>
                  <a:pt x="1959" y="921"/>
                  <a:pt x="1959" y="921"/>
                </a:cubicBezTo>
                <a:cubicBezTo>
                  <a:pt x="1959" y="923"/>
                  <a:pt x="1959" y="923"/>
                  <a:pt x="1959" y="923"/>
                </a:cubicBezTo>
                <a:cubicBezTo>
                  <a:pt x="1960" y="923"/>
                  <a:pt x="1960" y="923"/>
                  <a:pt x="1960" y="923"/>
                </a:cubicBezTo>
                <a:cubicBezTo>
                  <a:pt x="1960" y="931"/>
                  <a:pt x="1960" y="931"/>
                  <a:pt x="1960" y="931"/>
                </a:cubicBezTo>
                <a:cubicBezTo>
                  <a:pt x="1962" y="931"/>
                  <a:pt x="1962" y="931"/>
                  <a:pt x="1962" y="931"/>
                </a:cubicBezTo>
                <a:cubicBezTo>
                  <a:pt x="1962" y="945"/>
                  <a:pt x="1962" y="945"/>
                  <a:pt x="1962" y="945"/>
                </a:cubicBezTo>
                <a:cubicBezTo>
                  <a:pt x="1960" y="945"/>
                  <a:pt x="1960" y="945"/>
                  <a:pt x="1960" y="945"/>
                </a:cubicBezTo>
                <a:cubicBezTo>
                  <a:pt x="1960" y="947"/>
                  <a:pt x="1960" y="947"/>
                  <a:pt x="1960" y="947"/>
                </a:cubicBezTo>
                <a:cubicBezTo>
                  <a:pt x="1962" y="947"/>
                  <a:pt x="1962" y="947"/>
                  <a:pt x="1962" y="947"/>
                </a:cubicBezTo>
                <a:cubicBezTo>
                  <a:pt x="1962" y="969"/>
                  <a:pt x="1962" y="969"/>
                  <a:pt x="1962" y="969"/>
                </a:cubicBezTo>
                <a:cubicBezTo>
                  <a:pt x="1960" y="969"/>
                  <a:pt x="1960" y="969"/>
                  <a:pt x="1960" y="969"/>
                </a:cubicBezTo>
                <a:cubicBezTo>
                  <a:pt x="1960" y="970"/>
                  <a:pt x="1960" y="970"/>
                  <a:pt x="1960" y="970"/>
                </a:cubicBezTo>
                <a:cubicBezTo>
                  <a:pt x="1961" y="970"/>
                  <a:pt x="1961" y="970"/>
                  <a:pt x="1961" y="970"/>
                </a:cubicBezTo>
                <a:cubicBezTo>
                  <a:pt x="1959" y="1006"/>
                  <a:pt x="1959" y="1006"/>
                  <a:pt x="1959" y="1006"/>
                </a:cubicBezTo>
                <a:cubicBezTo>
                  <a:pt x="1958" y="1006"/>
                  <a:pt x="1958" y="1006"/>
                  <a:pt x="1958" y="1006"/>
                </a:cubicBezTo>
                <a:cubicBezTo>
                  <a:pt x="1958" y="1007"/>
                  <a:pt x="1958" y="1008"/>
                  <a:pt x="1958" y="1008"/>
                </a:cubicBezTo>
                <a:cubicBezTo>
                  <a:pt x="1958" y="1009"/>
                  <a:pt x="1958" y="1009"/>
                  <a:pt x="1958" y="1010"/>
                </a:cubicBezTo>
                <a:cubicBezTo>
                  <a:pt x="1959" y="1010"/>
                  <a:pt x="1959" y="1010"/>
                  <a:pt x="1959" y="1010"/>
                </a:cubicBezTo>
                <a:cubicBezTo>
                  <a:pt x="1959" y="1014"/>
                  <a:pt x="1959" y="1014"/>
                  <a:pt x="1959" y="1014"/>
                </a:cubicBezTo>
                <a:cubicBezTo>
                  <a:pt x="1960" y="1014"/>
                  <a:pt x="1960" y="1014"/>
                  <a:pt x="1960" y="1014"/>
                </a:cubicBezTo>
                <a:cubicBezTo>
                  <a:pt x="1960" y="1035"/>
                  <a:pt x="1960" y="1035"/>
                  <a:pt x="1960" y="1035"/>
                </a:cubicBezTo>
                <a:cubicBezTo>
                  <a:pt x="1962" y="1042"/>
                  <a:pt x="1962" y="1042"/>
                  <a:pt x="1962" y="1042"/>
                </a:cubicBezTo>
                <a:cubicBezTo>
                  <a:pt x="1959" y="1042"/>
                  <a:pt x="1959" y="1042"/>
                  <a:pt x="1959" y="1042"/>
                </a:cubicBezTo>
                <a:cubicBezTo>
                  <a:pt x="1959" y="1043"/>
                  <a:pt x="1959" y="1044"/>
                  <a:pt x="1958" y="1046"/>
                </a:cubicBezTo>
                <a:cubicBezTo>
                  <a:pt x="1959" y="1047"/>
                  <a:pt x="1960" y="1050"/>
                  <a:pt x="1959" y="1053"/>
                </a:cubicBezTo>
                <a:cubicBezTo>
                  <a:pt x="1958" y="1058"/>
                  <a:pt x="1958" y="1058"/>
                  <a:pt x="1958" y="1058"/>
                </a:cubicBezTo>
                <a:cubicBezTo>
                  <a:pt x="1958" y="1058"/>
                  <a:pt x="1958" y="1058"/>
                  <a:pt x="1958" y="1058"/>
                </a:cubicBezTo>
                <a:cubicBezTo>
                  <a:pt x="1957" y="1063"/>
                  <a:pt x="1957" y="1063"/>
                  <a:pt x="1957" y="1063"/>
                </a:cubicBezTo>
                <a:cubicBezTo>
                  <a:pt x="1958" y="1063"/>
                  <a:pt x="1958" y="1063"/>
                  <a:pt x="1958" y="1063"/>
                </a:cubicBezTo>
                <a:cubicBezTo>
                  <a:pt x="1958" y="1069"/>
                  <a:pt x="1958" y="1069"/>
                  <a:pt x="1958" y="1069"/>
                </a:cubicBezTo>
                <a:cubicBezTo>
                  <a:pt x="1959" y="1069"/>
                  <a:pt x="1959" y="1069"/>
                  <a:pt x="1959" y="1069"/>
                </a:cubicBezTo>
                <a:cubicBezTo>
                  <a:pt x="1959" y="1082"/>
                  <a:pt x="1959" y="1082"/>
                  <a:pt x="1959" y="1082"/>
                </a:cubicBezTo>
                <a:cubicBezTo>
                  <a:pt x="1958" y="1082"/>
                  <a:pt x="1958" y="1082"/>
                  <a:pt x="1958" y="1082"/>
                </a:cubicBezTo>
                <a:cubicBezTo>
                  <a:pt x="1958" y="1097"/>
                  <a:pt x="1958" y="1097"/>
                  <a:pt x="1958" y="1097"/>
                </a:cubicBezTo>
                <a:cubicBezTo>
                  <a:pt x="1962" y="1097"/>
                  <a:pt x="1962" y="1097"/>
                  <a:pt x="1962" y="1097"/>
                </a:cubicBezTo>
                <a:cubicBezTo>
                  <a:pt x="1958" y="1106"/>
                  <a:pt x="1958" y="1106"/>
                  <a:pt x="1958" y="1106"/>
                </a:cubicBezTo>
                <a:cubicBezTo>
                  <a:pt x="1959" y="1111"/>
                  <a:pt x="1959" y="1111"/>
                  <a:pt x="1959" y="1111"/>
                </a:cubicBezTo>
                <a:cubicBezTo>
                  <a:pt x="1960" y="1111"/>
                  <a:pt x="1960" y="1111"/>
                  <a:pt x="1960" y="1111"/>
                </a:cubicBezTo>
                <a:cubicBezTo>
                  <a:pt x="1960" y="1114"/>
                  <a:pt x="1960" y="1114"/>
                  <a:pt x="1960" y="1114"/>
                </a:cubicBezTo>
                <a:cubicBezTo>
                  <a:pt x="1962" y="1114"/>
                  <a:pt x="1962" y="1114"/>
                  <a:pt x="1962" y="1114"/>
                </a:cubicBezTo>
                <a:cubicBezTo>
                  <a:pt x="1962" y="1120"/>
                  <a:pt x="1962" y="1120"/>
                  <a:pt x="1962" y="1120"/>
                </a:cubicBezTo>
                <a:cubicBezTo>
                  <a:pt x="1961" y="1122"/>
                  <a:pt x="1961" y="1123"/>
                  <a:pt x="1960" y="1124"/>
                </a:cubicBezTo>
                <a:cubicBezTo>
                  <a:pt x="1961" y="1126"/>
                  <a:pt x="1961" y="1127"/>
                  <a:pt x="1960" y="1129"/>
                </a:cubicBezTo>
                <a:cubicBezTo>
                  <a:pt x="1959" y="1134"/>
                  <a:pt x="1959" y="1134"/>
                  <a:pt x="1959" y="1134"/>
                </a:cubicBezTo>
                <a:cubicBezTo>
                  <a:pt x="1959" y="1139"/>
                  <a:pt x="1959" y="1139"/>
                  <a:pt x="1959" y="1139"/>
                </a:cubicBezTo>
                <a:cubicBezTo>
                  <a:pt x="1958" y="1139"/>
                  <a:pt x="1958" y="1139"/>
                  <a:pt x="1958" y="1139"/>
                </a:cubicBezTo>
                <a:cubicBezTo>
                  <a:pt x="1958" y="1145"/>
                  <a:pt x="1958" y="1145"/>
                  <a:pt x="1958" y="1145"/>
                </a:cubicBezTo>
                <a:cubicBezTo>
                  <a:pt x="1957" y="1145"/>
                  <a:pt x="1957" y="1145"/>
                  <a:pt x="1957" y="1145"/>
                </a:cubicBezTo>
                <a:cubicBezTo>
                  <a:pt x="1957" y="1147"/>
                  <a:pt x="1957" y="1147"/>
                  <a:pt x="1957" y="1147"/>
                </a:cubicBezTo>
                <a:cubicBezTo>
                  <a:pt x="1957" y="1151"/>
                  <a:pt x="1957" y="1151"/>
                  <a:pt x="1957" y="1151"/>
                </a:cubicBezTo>
                <a:cubicBezTo>
                  <a:pt x="1957" y="1151"/>
                  <a:pt x="1957" y="1151"/>
                  <a:pt x="1957" y="1151"/>
                </a:cubicBezTo>
                <a:cubicBezTo>
                  <a:pt x="1956" y="1155"/>
                  <a:pt x="1956" y="1155"/>
                  <a:pt x="1956" y="1155"/>
                </a:cubicBezTo>
                <a:cubicBezTo>
                  <a:pt x="1957" y="1158"/>
                  <a:pt x="1957" y="1158"/>
                  <a:pt x="1957" y="1158"/>
                </a:cubicBezTo>
                <a:cubicBezTo>
                  <a:pt x="1958" y="1158"/>
                  <a:pt x="1958" y="1158"/>
                  <a:pt x="1958" y="1158"/>
                </a:cubicBezTo>
                <a:cubicBezTo>
                  <a:pt x="1959" y="1162"/>
                  <a:pt x="1959" y="1162"/>
                  <a:pt x="1959" y="1162"/>
                </a:cubicBezTo>
                <a:cubicBezTo>
                  <a:pt x="1960" y="1164"/>
                  <a:pt x="1960" y="1166"/>
                  <a:pt x="1959" y="1167"/>
                </a:cubicBezTo>
                <a:cubicBezTo>
                  <a:pt x="1960" y="1167"/>
                  <a:pt x="1960" y="1168"/>
                  <a:pt x="1960" y="1168"/>
                </a:cubicBezTo>
                <a:cubicBezTo>
                  <a:pt x="1960" y="1169"/>
                  <a:pt x="1960" y="1169"/>
                  <a:pt x="1960" y="1169"/>
                </a:cubicBezTo>
                <a:cubicBezTo>
                  <a:pt x="1962" y="1169"/>
                  <a:pt x="1962" y="1169"/>
                  <a:pt x="1962" y="1169"/>
                </a:cubicBezTo>
                <a:cubicBezTo>
                  <a:pt x="1962" y="1174"/>
                  <a:pt x="1962" y="1174"/>
                  <a:pt x="1962" y="1174"/>
                </a:cubicBezTo>
                <a:cubicBezTo>
                  <a:pt x="1964" y="1175"/>
                  <a:pt x="1964" y="1175"/>
                  <a:pt x="1964" y="1175"/>
                </a:cubicBezTo>
                <a:cubicBezTo>
                  <a:pt x="1964" y="1191"/>
                  <a:pt x="1964" y="1191"/>
                  <a:pt x="1964" y="1191"/>
                </a:cubicBezTo>
                <a:cubicBezTo>
                  <a:pt x="1962" y="1193"/>
                  <a:pt x="1962" y="1193"/>
                  <a:pt x="1962" y="1193"/>
                </a:cubicBezTo>
                <a:cubicBezTo>
                  <a:pt x="1962" y="1201"/>
                  <a:pt x="1962" y="1201"/>
                  <a:pt x="1962" y="1201"/>
                </a:cubicBezTo>
                <a:cubicBezTo>
                  <a:pt x="1960" y="1201"/>
                  <a:pt x="1960" y="1201"/>
                  <a:pt x="1960" y="1201"/>
                </a:cubicBezTo>
                <a:cubicBezTo>
                  <a:pt x="1960" y="1210"/>
                  <a:pt x="1960" y="1210"/>
                  <a:pt x="1960" y="1210"/>
                </a:cubicBezTo>
                <a:cubicBezTo>
                  <a:pt x="1959" y="1210"/>
                  <a:pt x="1959" y="1210"/>
                  <a:pt x="1959" y="1210"/>
                </a:cubicBezTo>
                <a:cubicBezTo>
                  <a:pt x="1958" y="1216"/>
                  <a:pt x="1958" y="1216"/>
                  <a:pt x="1958" y="1216"/>
                </a:cubicBezTo>
                <a:cubicBezTo>
                  <a:pt x="1962" y="1226"/>
                  <a:pt x="1962" y="1226"/>
                  <a:pt x="1962" y="1226"/>
                </a:cubicBezTo>
                <a:cubicBezTo>
                  <a:pt x="1959" y="1226"/>
                  <a:pt x="1959" y="1226"/>
                  <a:pt x="1959" y="1226"/>
                </a:cubicBezTo>
                <a:cubicBezTo>
                  <a:pt x="1959" y="1233"/>
                  <a:pt x="1959" y="1233"/>
                  <a:pt x="1959" y="1233"/>
                </a:cubicBezTo>
                <a:cubicBezTo>
                  <a:pt x="1958" y="1233"/>
                  <a:pt x="1958" y="1233"/>
                  <a:pt x="1958" y="1233"/>
                </a:cubicBezTo>
                <a:cubicBezTo>
                  <a:pt x="1958" y="1238"/>
                  <a:pt x="1958" y="1238"/>
                  <a:pt x="1958" y="1238"/>
                </a:cubicBezTo>
                <a:cubicBezTo>
                  <a:pt x="1958" y="1238"/>
                  <a:pt x="1958" y="1238"/>
                  <a:pt x="1958" y="1238"/>
                </a:cubicBezTo>
                <a:cubicBezTo>
                  <a:pt x="1959" y="1243"/>
                  <a:pt x="1959" y="1243"/>
                  <a:pt x="1959" y="1243"/>
                </a:cubicBezTo>
                <a:cubicBezTo>
                  <a:pt x="1960" y="1245"/>
                  <a:pt x="1959" y="1247"/>
                  <a:pt x="1958" y="1249"/>
                </a:cubicBezTo>
                <a:cubicBezTo>
                  <a:pt x="1958" y="1251"/>
                  <a:pt x="1958" y="1251"/>
                  <a:pt x="1958" y="1251"/>
                </a:cubicBezTo>
                <a:cubicBezTo>
                  <a:pt x="1962" y="1251"/>
                  <a:pt x="1962" y="1251"/>
                  <a:pt x="1962" y="1251"/>
                </a:cubicBezTo>
                <a:cubicBezTo>
                  <a:pt x="1958" y="1261"/>
                  <a:pt x="1958" y="1261"/>
                  <a:pt x="1958" y="1261"/>
                </a:cubicBezTo>
                <a:cubicBezTo>
                  <a:pt x="1959" y="1261"/>
                  <a:pt x="1959" y="1261"/>
                  <a:pt x="1959" y="1261"/>
                </a:cubicBezTo>
                <a:cubicBezTo>
                  <a:pt x="1959" y="1269"/>
                  <a:pt x="1959" y="1269"/>
                  <a:pt x="1959" y="1269"/>
                </a:cubicBezTo>
                <a:cubicBezTo>
                  <a:pt x="1960" y="1271"/>
                  <a:pt x="1960" y="1271"/>
                  <a:pt x="1960" y="1271"/>
                </a:cubicBezTo>
                <a:cubicBezTo>
                  <a:pt x="1961" y="1275"/>
                  <a:pt x="1960" y="1279"/>
                  <a:pt x="1959" y="1282"/>
                </a:cubicBezTo>
                <a:cubicBezTo>
                  <a:pt x="1960" y="1287"/>
                  <a:pt x="1960" y="1287"/>
                  <a:pt x="1960" y="1287"/>
                </a:cubicBezTo>
                <a:cubicBezTo>
                  <a:pt x="1961" y="1290"/>
                  <a:pt x="1960" y="1293"/>
                  <a:pt x="1959" y="1295"/>
                </a:cubicBezTo>
                <a:cubicBezTo>
                  <a:pt x="1959" y="1295"/>
                  <a:pt x="1959" y="1295"/>
                  <a:pt x="1959" y="1295"/>
                </a:cubicBezTo>
                <a:cubicBezTo>
                  <a:pt x="1960" y="1296"/>
                  <a:pt x="1960" y="1296"/>
                  <a:pt x="1960" y="1296"/>
                </a:cubicBezTo>
                <a:cubicBezTo>
                  <a:pt x="1960" y="1298"/>
                  <a:pt x="1960" y="1298"/>
                  <a:pt x="1960" y="1298"/>
                </a:cubicBezTo>
                <a:cubicBezTo>
                  <a:pt x="1967" y="1301"/>
                  <a:pt x="1967" y="1301"/>
                  <a:pt x="1967" y="1301"/>
                </a:cubicBezTo>
                <a:cubicBezTo>
                  <a:pt x="1963" y="1307"/>
                  <a:pt x="1963" y="1307"/>
                  <a:pt x="1963" y="1307"/>
                </a:cubicBezTo>
                <a:cubicBezTo>
                  <a:pt x="1962" y="1308"/>
                  <a:pt x="1961" y="1309"/>
                  <a:pt x="1961" y="1310"/>
                </a:cubicBezTo>
                <a:cubicBezTo>
                  <a:pt x="1963" y="1317"/>
                  <a:pt x="1963" y="1317"/>
                  <a:pt x="1963" y="1317"/>
                </a:cubicBezTo>
                <a:cubicBezTo>
                  <a:pt x="1959" y="1317"/>
                  <a:pt x="1959" y="1317"/>
                  <a:pt x="1959" y="1317"/>
                </a:cubicBezTo>
                <a:cubicBezTo>
                  <a:pt x="1959" y="1327"/>
                  <a:pt x="1959" y="1327"/>
                  <a:pt x="1959" y="1327"/>
                </a:cubicBezTo>
                <a:cubicBezTo>
                  <a:pt x="1958" y="1327"/>
                  <a:pt x="1958" y="1327"/>
                  <a:pt x="1958" y="1327"/>
                </a:cubicBezTo>
                <a:cubicBezTo>
                  <a:pt x="1957" y="1342"/>
                  <a:pt x="1957" y="1342"/>
                  <a:pt x="1957" y="1342"/>
                </a:cubicBezTo>
                <a:cubicBezTo>
                  <a:pt x="1958" y="1343"/>
                  <a:pt x="1958" y="1344"/>
                  <a:pt x="1958" y="1346"/>
                </a:cubicBezTo>
                <a:cubicBezTo>
                  <a:pt x="1958" y="1347"/>
                  <a:pt x="1958" y="1347"/>
                  <a:pt x="1958" y="1347"/>
                </a:cubicBezTo>
                <a:cubicBezTo>
                  <a:pt x="1958" y="1359"/>
                  <a:pt x="1958" y="1359"/>
                  <a:pt x="1958" y="1359"/>
                </a:cubicBezTo>
                <a:cubicBezTo>
                  <a:pt x="1952" y="1359"/>
                  <a:pt x="1952" y="1359"/>
                  <a:pt x="1952" y="1359"/>
                </a:cubicBezTo>
                <a:cubicBezTo>
                  <a:pt x="1952" y="1361"/>
                  <a:pt x="1952" y="1361"/>
                  <a:pt x="1952" y="1361"/>
                </a:cubicBezTo>
                <a:cubicBezTo>
                  <a:pt x="1945" y="1361"/>
                  <a:pt x="1945" y="1361"/>
                  <a:pt x="1945" y="1361"/>
                </a:cubicBezTo>
                <a:cubicBezTo>
                  <a:pt x="1943" y="1363"/>
                  <a:pt x="1943" y="1363"/>
                  <a:pt x="1943" y="1363"/>
                </a:cubicBezTo>
                <a:cubicBezTo>
                  <a:pt x="1927" y="1363"/>
                  <a:pt x="1927" y="1363"/>
                  <a:pt x="1927" y="1363"/>
                </a:cubicBezTo>
                <a:cubicBezTo>
                  <a:pt x="1926" y="1361"/>
                  <a:pt x="1926" y="1361"/>
                  <a:pt x="1926" y="1361"/>
                </a:cubicBezTo>
                <a:cubicBezTo>
                  <a:pt x="1921" y="1361"/>
                  <a:pt x="1921" y="1361"/>
                  <a:pt x="1921" y="1361"/>
                </a:cubicBezTo>
                <a:cubicBezTo>
                  <a:pt x="1921" y="1359"/>
                  <a:pt x="1921" y="1359"/>
                  <a:pt x="1921" y="1359"/>
                </a:cubicBezTo>
                <a:cubicBezTo>
                  <a:pt x="1921" y="1359"/>
                  <a:pt x="1921" y="1359"/>
                  <a:pt x="1921" y="1359"/>
                </a:cubicBezTo>
                <a:cubicBezTo>
                  <a:pt x="1921" y="1358"/>
                  <a:pt x="1920" y="1358"/>
                  <a:pt x="1920" y="1358"/>
                </a:cubicBezTo>
                <a:cubicBezTo>
                  <a:pt x="1920" y="1358"/>
                  <a:pt x="1919" y="1358"/>
                  <a:pt x="1919" y="1358"/>
                </a:cubicBezTo>
                <a:cubicBezTo>
                  <a:pt x="1918" y="1358"/>
                  <a:pt x="1917" y="1358"/>
                  <a:pt x="1916" y="1358"/>
                </a:cubicBezTo>
                <a:cubicBezTo>
                  <a:pt x="1912" y="1356"/>
                  <a:pt x="1912" y="1356"/>
                  <a:pt x="1912" y="1356"/>
                </a:cubicBezTo>
                <a:cubicBezTo>
                  <a:pt x="1912" y="1355"/>
                  <a:pt x="1912" y="1355"/>
                  <a:pt x="1912" y="1355"/>
                </a:cubicBezTo>
                <a:cubicBezTo>
                  <a:pt x="1909" y="1355"/>
                  <a:pt x="1909" y="1355"/>
                  <a:pt x="1909" y="1355"/>
                </a:cubicBezTo>
                <a:cubicBezTo>
                  <a:pt x="1907" y="1355"/>
                  <a:pt x="1907" y="1355"/>
                  <a:pt x="1907" y="1355"/>
                </a:cubicBezTo>
                <a:cubicBezTo>
                  <a:pt x="1907" y="1356"/>
                  <a:pt x="1907" y="1356"/>
                  <a:pt x="1907" y="1356"/>
                </a:cubicBezTo>
                <a:cubicBezTo>
                  <a:pt x="1901" y="1356"/>
                  <a:pt x="1901" y="1356"/>
                  <a:pt x="1901" y="1356"/>
                </a:cubicBezTo>
                <a:cubicBezTo>
                  <a:pt x="1901" y="1357"/>
                  <a:pt x="1901" y="1357"/>
                  <a:pt x="1901" y="1357"/>
                </a:cubicBezTo>
                <a:cubicBezTo>
                  <a:pt x="1896" y="1357"/>
                  <a:pt x="1896" y="1357"/>
                  <a:pt x="1896" y="1357"/>
                </a:cubicBezTo>
                <a:cubicBezTo>
                  <a:pt x="1896" y="1358"/>
                  <a:pt x="1896" y="1358"/>
                  <a:pt x="1896" y="1358"/>
                </a:cubicBezTo>
                <a:cubicBezTo>
                  <a:pt x="1890" y="1358"/>
                  <a:pt x="1890" y="1358"/>
                  <a:pt x="1890" y="1358"/>
                </a:cubicBezTo>
                <a:cubicBezTo>
                  <a:pt x="1887" y="1359"/>
                  <a:pt x="1887" y="1359"/>
                  <a:pt x="1887" y="1359"/>
                </a:cubicBezTo>
                <a:cubicBezTo>
                  <a:pt x="1885" y="1360"/>
                  <a:pt x="1883" y="1360"/>
                  <a:pt x="1882" y="1359"/>
                </a:cubicBezTo>
                <a:cubicBezTo>
                  <a:pt x="1880" y="1360"/>
                  <a:pt x="1879" y="1361"/>
                  <a:pt x="1878" y="1361"/>
                </a:cubicBezTo>
                <a:cubicBezTo>
                  <a:pt x="1872" y="1361"/>
                  <a:pt x="1872" y="1361"/>
                  <a:pt x="1872" y="1361"/>
                </a:cubicBezTo>
                <a:cubicBezTo>
                  <a:pt x="1872" y="1359"/>
                  <a:pt x="1872" y="1359"/>
                  <a:pt x="1872" y="1359"/>
                </a:cubicBezTo>
                <a:cubicBezTo>
                  <a:pt x="1869" y="1359"/>
                  <a:pt x="1869" y="1359"/>
                  <a:pt x="1869" y="1359"/>
                </a:cubicBezTo>
                <a:cubicBezTo>
                  <a:pt x="1869" y="1357"/>
                  <a:pt x="1869" y="1357"/>
                  <a:pt x="1869" y="1357"/>
                </a:cubicBezTo>
                <a:cubicBezTo>
                  <a:pt x="1865" y="1357"/>
                  <a:pt x="1865" y="1357"/>
                  <a:pt x="1865" y="1357"/>
                </a:cubicBezTo>
                <a:cubicBezTo>
                  <a:pt x="1856" y="1362"/>
                  <a:pt x="1856" y="1362"/>
                  <a:pt x="1856" y="1362"/>
                </a:cubicBezTo>
                <a:cubicBezTo>
                  <a:pt x="1856" y="1357"/>
                  <a:pt x="1856" y="1357"/>
                  <a:pt x="1856" y="1357"/>
                </a:cubicBezTo>
                <a:cubicBezTo>
                  <a:pt x="1843" y="1357"/>
                  <a:pt x="1843" y="1357"/>
                  <a:pt x="1843" y="1357"/>
                </a:cubicBezTo>
                <a:cubicBezTo>
                  <a:pt x="1843" y="1358"/>
                  <a:pt x="1843" y="1358"/>
                  <a:pt x="1843" y="1358"/>
                </a:cubicBezTo>
                <a:cubicBezTo>
                  <a:pt x="1830" y="1358"/>
                  <a:pt x="1830" y="1358"/>
                  <a:pt x="1830" y="1358"/>
                </a:cubicBezTo>
                <a:cubicBezTo>
                  <a:pt x="1830" y="1357"/>
                  <a:pt x="1830" y="1357"/>
                  <a:pt x="1830" y="1357"/>
                </a:cubicBezTo>
                <a:cubicBezTo>
                  <a:pt x="1825" y="1357"/>
                  <a:pt x="1825" y="1357"/>
                  <a:pt x="1825" y="1357"/>
                </a:cubicBezTo>
                <a:cubicBezTo>
                  <a:pt x="1825" y="1356"/>
                  <a:pt x="1825" y="1356"/>
                  <a:pt x="1825" y="1356"/>
                </a:cubicBezTo>
                <a:cubicBezTo>
                  <a:pt x="1822" y="1356"/>
                  <a:pt x="1822" y="1356"/>
                  <a:pt x="1822" y="1356"/>
                </a:cubicBezTo>
                <a:cubicBezTo>
                  <a:pt x="1822" y="1357"/>
                  <a:pt x="1822" y="1357"/>
                  <a:pt x="1822" y="1357"/>
                </a:cubicBezTo>
                <a:cubicBezTo>
                  <a:pt x="1817" y="1358"/>
                  <a:pt x="1817" y="1358"/>
                  <a:pt x="1817" y="1358"/>
                </a:cubicBezTo>
                <a:cubicBezTo>
                  <a:pt x="1814" y="1359"/>
                  <a:pt x="1811" y="1358"/>
                  <a:pt x="1810" y="1357"/>
                </a:cubicBezTo>
                <a:cubicBezTo>
                  <a:pt x="1809" y="1358"/>
                  <a:pt x="1808" y="1358"/>
                  <a:pt x="1807" y="1358"/>
                </a:cubicBezTo>
                <a:cubicBezTo>
                  <a:pt x="1807" y="1362"/>
                  <a:pt x="1807" y="1362"/>
                  <a:pt x="1807" y="1362"/>
                </a:cubicBezTo>
                <a:cubicBezTo>
                  <a:pt x="1800" y="1359"/>
                  <a:pt x="1800" y="1359"/>
                  <a:pt x="1800" y="1359"/>
                </a:cubicBezTo>
                <a:cubicBezTo>
                  <a:pt x="1780" y="1359"/>
                  <a:pt x="1780" y="1359"/>
                  <a:pt x="1780" y="1359"/>
                </a:cubicBezTo>
                <a:cubicBezTo>
                  <a:pt x="1780" y="1358"/>
                  <a:pt x="1780" y="1358"/>
                  <a:pt x="1780" y="1358"/>
                </a:cubicBezTo>
                <a:cubicBezTo>
                  <a:pt x="1777" y="1358"/>
                  <a:pt x="1777" y="1358"/>
                  <a:pt x="1777" y="1358"/>
                </a:cubicBezTo>
                <a:cubicBezTo>
                  <a:pt x="1777" y="1357"/>
                  <a:pt x="1777" y="1357"/>
                  <a:pt x="1777" y="1357"/>
                </a:cubicBezTo>
                <a:cubicBezTo>
                  <a:pt x="1776" y="1357"/>
                  <a:pt x="1776" y="1357"/>
                  <a:pt x="1775" y="1357"/>
                </a:cubicBezTo>
                <a:cubicBezTo>
                  <a:pt x="1775" y="1357"/>
                  <a:pt x="1775" y="1357"/>
                  <a:pt x="1774" y="1357"/>
                </a:cubicBezTo>
                <a:cubicBezTo>
                  <a:pt x="1774" y="1358"/>
                  <a:pt x="1774" y="1358"/>
                  <a:pt x="1774" y="1358"/>
                </a:cubicBezTo>
                <a:cubicBezTo>
                  <a:pt x="1740" y="1360"/>
                  <a:pt x="1740" y="1360"/>
                  <a:pt x="1740" y="1360"/>
                </a:cubicBezTo>
                <a:cubicBezTo>
                  <a:pt x="1740" y="1359"/>
                  <a:pt x="1740" y="1359"/>
                  <a:pt x="1740" y="1359"/>
                </a:cubicBezTo>
                <a:cubicBezTo>
                  <a:pt x="1740" y="1359"/>
                  <a:pt x="1740" y="1359"/>
                  <a:pt x="1740" y="1359"/>
                </a:cubicBezTo>
                <a:cubicBezTo>
                  <a:pt x="1740" y="1361"/>
                  <a:pt x="1740" y="1361"/>
                  <a:pt x="1740" y="1361"/>
                </a:cubicBezTo>
                <a:cubicBezTo>
                  <a:pt x="1720" y="1361"/>
                  <a:pt x="1720" y="1361"/>
                  <a:pt x="1720" y="1361"/>
                </a:cubicBezTo>
                <a:cubicBezTo>
                  <a:pt x="1720" y="1359"/>
                  <a:pt x="1720" y="1359"/>
                  <a:pt x="1720" y="1359"/>
                </a:cubicBezTo>
                <a:cubicBezTo>
                  <a:pt x="1718" y="1359"/>
                  <a:pt x="1718" y="1359"/>
                  <a:pt x="1718" y="1359"/>
                </a:cubicBezTo>
                <a:cubicBezTo>
                  <a:pt x="1718" y="1361"/>
                  <a:pt x="1718" y="1361"/>
                  <a:pt x="1718" y="1361"/>
                </a:cubicBezTo>
                <a:cubicBezTo>
                  <a:pt x="1705" y="1361"/>
                  <a:pt x="1705" y="1361"/>
                  <a:pt x="1705" y="1361"/>
                </a:cubicBezTo>
                <a:cubicBezTo>
                  <a:pt x="1705" y="1359"/>
                  <a:pt x="1705" y="1359"/>
                  <a:pt x="1705" y="1359"/>
                </a:cubicBezTo>
                <a:cubicBezTo>
                  <a:pt x="1698" y="1359"/>
                  <a:pt x="1698" y="1359"/>
                  <a:pt x="1698" y="1359"/>
                </a:cubicBezTo>
                <a:cubicBezTo>
                  <a:pt x="1698" y="1358"/>
                  <a:pt x="1698" y="1358"/>
                  <a:pt x="1698" y="1358"/>
                </a:cubicBezTo>
                <a:cubicBezTo>
                  <a:pt x="1695" y="1358"/>
                  <a:pt x="1695" y="1358"/>
                  <a:pt x="1695" y="1358"/>
                </a:cubicBezTo>
                <a:cubicBezTo>
                  <a:pt x="1695" y="1357"/>
                  <a:pt x="1695" y="1357"/>
                  <a:pt x="1695" y="1357"/>
                </a:cubicBezTo>
                <a:cubicBezTo>
                  <a:pt x="1673" y="1358"/>
                  <a:pt x="1673" y="1358"/>
                  <a:pt x="1673" y="1358"/>
                </a:cubicBezTo>
                <a:cubicBezTo>
                  <a:pt x="1672" y="1356"/>
                  <a:pt x="1672" y="1356"/>
                  <a:pt x="1672" y="1356"/>
                </a:cubicBezTo>
                <a:cubicBezTo>
                  <a:pt x="1659" y="1359"/>
                  <a:pt x="1659" y="1359"/>
                  <a:pt x="1659" y="1359"/>
                </a:cubicBezTo>
                <a:cubicBezTo>
                  <a:pt x="1656" y="1354"/>
                  <a:pt x="1656" y="1354"/>
                  <a:pt x="1656" y="1354"/>
                </a:cubicBezTo>
                <a:cubicBezTo>
                  <a:pt x="1655" y="1354"/>
                  <a:pt x="1654" y="1354"/>
                  <a:pt x="1652" y="1354"/>
                </a:cubicBezTo>
                <a:cubicBezTo>
                  <a:pt x="1650" y="1354"/>
                  <a:pt x="1649" y="1354"/>
                  <a:pt x="1648" y="1354"/>
                </a:cubicBezTo>
                <a:cubicBezTo>
                  <a:pt x="1648" y="1356"/>
                  <a:pt x="1648" y="1356"/>
                  <a:pt x="1648" y="1356"/>
                </a:cubicBezTo>
                <a:cubicBezTo>
                  <a:pt x="1644" y="1356"/>
                  <a:pt x="1644" y="1356"/>
                  <a:pt x="1644" y="1356"/>
                </a:cubicBezTo>
                <a:cubicBezTo>
                  <a:pt x="1644" y="1357"/>
                  <a:pt x="1644" y="1357"/>
                  <a:pt x="1644" y="1357"/>
                </a:cubicBezTo>
                <a:cubicBezTo>
                  <a:pt x="1634" y="1357"/>
                  <a:pt x="1634" y="1357"/>
                  <a:pt x="1634" y="1357"/>
                </a:cubicBezTo>
                <a:cubicBezTo>
                  <a:pt x="1634" y="1358"/>
                  <a:pt x="1634" y="1358"/>
                  <a:pt x="1634" y="1358"/>
                </a:cubicBezTo>
                <a:cubicBezTo>
                  <a:pt x="1632" y="1359"/>
                  <a:pt x="1632" y="1359"/>
                  <a:pt x="1632" y="1359"/>
                </a:cubicBezTo>
                <a:cubicBezTo>
                  <a:pt x="1632" y="1360"/>
                  <a:pt x="1632" y="1360"/>
                  <a:pt x="1632" y="1360"/>
                </a:cubicBezTo>
                <a:cubicBezTo>
                  <a:pt x="1628" y="1361"/>
                  <a:pt x="1628" y="1361"/>
                  <a:pt x="1628" y="1361"/>
                </a:cubicBezTo>
                <a:cubicBezTo>
                  <a:pt x="1627" y="1362"/>
                  <a:pt x="1625" y="1362"/>
                  <a:pt x="1623" y="1362"/>
                </a:cubicBezTo>
                <a:cubicBezTo>
                  <a:pt x="1619" y="1362"/>
                  <a:pt x="1615" y="1360"/>
                  <a:pt x="1613" y="1359"/>
                </a:cubicBezTo>
                <a:cubicBezTo>
                  <a:pt x="1612" y="1359"/>
                  <a:pt x="1612" y="1359"/>
                  <a:pt x="1612" y="1359"/>
                </a:cubicBezTo>
                <a:cubicBezTo>
                  <a:pt x="1607" y="1358"/>
                  <a:pt x="1607" y="1358"/>
                  <a:pt x="1607" y="1358"/>
                </a:cubicBezTo>
                <a:cubicBezTo>
                  <a:pt x="1606" y="1359"/>
                  <a:pt x="1604" y="1359"/>
                  <a:pt x="1603" y="1359"/>
                </a:cubicBezTo>
                <a:cubicBezTo>
                  <a:pt x="1603" y="1359"/>
                  <a:pt x="1602" y="1359"/>
                  <a:pt x="1602" y="1359"/>
                </a:cubicBezTo>
                <a:cubicBezTo>
                  <a:pt x="1597" y="1358"/>
                  <a:pt x="1597" y="1358"/>
                  <a:pt x="1597" y="1358"/>
                </a:cubicBezTo>
                <a:cubicBezTo>
                  <a:pt x="1597" y="1358"/>
                  <a:pt x="1597" y="1358"/>
                  <a:pt x="1597" y="1358"/>
                </a:cubicBezTo>
                <a:cubicBezTo>
                  <a:pt x="1589" y="1358"/>
                  <a:pt x="1589" y="1358"/>
                  <a:pt x="1589" y="1358"/>
                </a:cubicBezTo>
                <a:cubicBezTo>
                  <a:pt x="1589" y="1358"/>
                  <a:pt x="1589" y="1358"/>
                  <a:pt x="1589" y="1358"/>
                </a:cubicBezTo>
                <a:cubicBezTo>
                  <a:pt x="1561" y="1361"/>
                  <a:pt x="1561" y="1361"/>
                  <a:pt x="1561" y="1361"/>
                </a:cubicBezTo>
                <a:cubicBezTo>
                  <a:pt x="1561" y="1358"/>
                  <a:pt x="1561" y="1358"/>
                  <a:pt x="1561" y="1358"/>
                </a:cubicBezTo>
                <a:cubicBezTo>
                  <a:pt x="1550" y="1362"/>
                  <a:pt x="1550" y="1362"/>
                  <a:pt x="1550" y="1362"/>
                </a:cubicBezTo>
                <a:cubicBezTo>
                  <a:pt x="1550" y="1358"/>
                  <a:pt x="1550" y="1358"/>
                  <a:pt x="1550" y="1358"/>
                </a:cubicBezTo>
                <a:cubicBezTo>
                  <a:pt x="1547" y="1358"/>
                  <a:pt x="1547" y="1358"/>
                  <a:pt x="1547" y="1358"/>
                </a:cubicBezTo>
                <a:cubicBezTo>
                  <a:pt x="1547" y="1357"/>
                  <a:pt x="1547" y="1357"/>
                  <a:pt x="1547" y="1357"/>
                </a:cubicBezTo>
                <a:cubicBezTo>
                  <a:pt x="1545" y="1357"/>
                  <a:pt x="1545" y="1357"/>
                  <a:pt x="1545" y="1357"/>
                </a:cubicBezTo>
                <a:cubicBezTo>
                  <a:pt x="1533" y="1357"/>
                  <a:pt x="1528" y="1358"/>
                  <a:pt x="1520" y="1361"/>
                </a:cubicBezTo>
                <a:cubicBezTo>
                  <a:pt x="1515" y="1363"/>
                  <a:pt x="1515" y="1363"/>
                  <a:pt x="1515" y="1363"/>
                </a:cubicBezTo>
                <a:cubicBezTo>
                  <a:pt x="1513" y="1359"/>
                  <a:pt x="1513" y="1359"/>
                  <a:pt x="1513" y="1359"/>
                </a:cubicBezTo>
                <a:cubicBezTo>
                  <a:pt x="1512" y="1359"/>
                  <a:pt x="1512" y="1359"/>
                  <a:pt x="1512" y="1359"/>
                </a:cubicBezTo>
                <a:cubicBezTo>
                  <a:pt x="1511" y="1359"/>
                  <a:pt x="1510" y="1359"/>
                  <a:pt x="1509" y="1359"/>
                </a:cubicBezTo>
                <a:cubicBezTo>
                  <a:pt x="1508" y="1360"/>
                  <a:pt x="1506" y="1360"/>
                  <a:pt x="1505" y="1360"/>
                </a:cubicBezTo>
                <a:cubicBezTo>
                  <a:pt x="1499" y="1360"/>
                  <a:pt x="1496" y="1358"/>
                  <a:pt x="1493" y="1355"/>
                </a:cubicBezTo>
                <a:cubicBezTo>
                  <a:pt x="1491" y="1355"/>
                  <a:pt x="1491" y="1355"/>
                  <a:pt x="1491" y="1355"/>
                </a:cubicBezTo>
                <a:cubicBezTo>
                  <a:pt x="1491" y="1356"/>
                  <a:pt x="1491" y="1356"/>
                  <a:pt x="1491" y="1356"/>
                </a:cubicBezTo>
                <a:cubicBezTo>
                  <a:pt x="1481" y="1356"/>
                  <a:pt x="1481" y="1356"/>
                  <a:pt x="1481" y="1356"/>
                </a:cubicBezTo>
                <a:cubicBezTo>
                  <a:pt x="1481" y="1357"/>
                  <a:pt x="1481" y="1357"/>
                  <a:pt x="1481" y="1357"/>
                </a:cubicBezTo>
                <a:cubicBezTo>
                  <a:pt x="1476" y="1357"/>
                  <a:pt x="1476" y="1357"/>
                  <a:pt x="1476" y="1357"/>
                </a:cubicBezTo>
                <a:cubicBezTo>
                  <a:pt x="1476" y="1359"/>
                  <a:pt x="1476" y="1359"/>
                  <a:pt x="1476" y="1359"/>
                </a:cubicBezTo>
                <a:cubicBezTo>
                  <a:pt x="1469" y="1358"/>
                  <a:pt x="1469" y="1358"/>
                  <a:pt x="1469" y="1358"/>
                </a:cubicBezTo>
                <a:cubicBezTo>
                  <a:pt x="1469" y="1358"/>
                  <a:pt x="1469" y="1358"/>
                  <a:pt x="1469" y="1358"/>
                </a:cubicBezTo>
                <a:cubicBezTo>
                  <a:pt x="1455" y="1358"/>
                  <a:pt x="1455" y="1358"/>
                  <a:pt x="1455" y="1358"/>
                </a:cubicBezTo>
                <a:cubicBezTo>
                  <a:pt x="1451" y="1359"/>
                  <a:pt x="1451" y="1359"/>
                  <a:pt x="1451" y="1359"/>
                </a:cubicBezTo>
                <a:cubicBezTo>
                  <a:pt x="1447" y="1360"/>
                  <a:pt x="1442" y="1359"/>
                  <a:pt x="1439" y="1358"/>
                </a:cubicBezTo>
                <a:cubicBezTo>
                  <a:pt x="1438" y="1358"/>
                  <a:pt x="1438" y="1358"/>
                  <a:pt x="1437" y="1358"/>
                </a:cubicBezTo>
                <a:cubicBezTo>
                  <a:pt x="1424" y="1360"/>
                  <a:pt x="1424" y="1360"/>
                  <a:pt x="1424" y="1360"/>
                </a:cubicBezTo>
                <a:cubicBezTo>
                  <a:pt x="1424" y="1358"/>
                  <a:pt x="1424" y="1358"/>
                  <a:pt x="1424" y="1358"/>
                </a:cubicBezTo>
                <a:cubicBezTo>
                  <a:pt x="1420" y="1358"/>
                  <a:pt x="1420" y="1358"/>
                  <a:pt x="1420" y="1358"/>
                </a:cubicBezTo>
                <a:cubicBezTo>
                  <a:pt x="1420" y="1357"/>
                  <a:pt x="1420" y="1357"/>
                  <a:pt x="1420" y="1357"/>
                </a:cubicBezTo>
                <a:cubicBezTo>
                  <a:pt x="1416" y="1357"/>
                  <a:pt x="1416" y="1357"/>
                  <a:pt x="1416" y="1357"/>
                </a:cubicBezTo>
                <a:cubicBezTo>
                  <a:pt x="1416" y="1357"/>
                  <a:pt x="1416" y="1357"/>
                  <a:pt x="1416" y="1357"/>
                </a:cubicBezTo>
                <a:cubicBezTo>
                  <a:pt x="1404" y="1356"/>
                  <a:pt x="1404" y="1356"/>
                  <a:pt x="1404" y="1356"/>
                </a:cubicBezTo>
                <a:cubicBezTo>
                  <a:pt x="1383" y="1359"/>
                  <a:pt x="1383" y="1359"/>
                  <a:pt x="1383" y="1359"/>
                </a:cubicBezTo>
                <a:cubicBezTo>
                  <a:pt x="1378" y="1360"/>
                  <a:pt x="1378" y="1360"/>
                  <a:pt x="1378" y="1360"/>
                </a:cubicBezTo>
                <a:cubicBezTo>
                  <a:pt x="1378" y="1357"/>
                  <a:pt x="1378" y="1357"/>
                  <a:pt x="1378" y="1357"/>
                </a:cubicBezTo>
                <a:cubicBezTo>
                  <a:pt x="1376" y="1357"/>
                  <a:pt x="1374" y="1357"/>
                  <a:pt x="1372" y="1357"/>
                </a:cubicBezTo>
                <a:cubicBezTo>
                  <a:pt x="1371" y="1357"/>
                  <a:pt x="1370" y="1357"/>
                  <a:pt x="1369" y="1357"/>
                </a:cubicBezTo>
                <a:cubicBezTo>
                  <a:pt x="1368" y="1357"/>
                  <a:pt x="1367" y="1357"/>
                  <a:pt x="1367" y="1357"/>
                </a:cubicBezTo>
                <a:cubicBezTo>
                  <a:pt x="1366" y="1358"/>
                  <a:pt x="1366" y="1358"/>
                  <a:pt x="1366" y="1358"/>
                </a:cubicBezTo>
                <a:cubicBezTo>
                  <a:pt x="1360" y="1358"/>
                  <a:pt x="1360" y="1358"/>
                  <a:pt x="1360" y="1358"/>
                </a:cubicBezTo>
                <a:cubicBezTo>
                  <a:pt x="1358" y="1355"/>
                  <a:pt x="1358" y="1355"/>
                  <a:pt x="1358" y="1355"/>
                </a:cubicBezTo>
                <a:cubicBezTo>
                  <a:pt x="1355" y="1356"/>
                  <a:pt x="1355" y="1356"/>
                  <a:pt x="1355" y="1356"/>
                </a:cubicBezTo>
                <a:cubicBezTo>
                  <a:pt x="1353" y="1356"/>
                  <a:pt x="1352" y="1356"/>
                  <a:pt x="1350" y="1355"/>
                </a:cubicBezTo>
                <a:cubicBezTo>
                  <a:pt x="1330" y="1359"/>
                  <a:pt x="1330" y="1359"/>
                  <a:pt x="1330" y="1359"/>
                </a:cubicBezTo>
                <a:cubicBezTo>
                  <a:pt x="1330" y="1364"/>
                  <a:pt x="1330" y="1364"/>
                  <a:pt x="1330" y="1364"/>
                </a:cubicBezTo>
                <a:cubicBezTo>
                  <a:pt x="1316" y="1359"/>
                  <a:pt x="1316" y="1359"/>
                  <a:pt x="1316" y="1359"/>
                </a:cubicBezTo>
                <a:cubicBezTo>
                  <a:pt x="1299" y="1359"/>
                  <a:pt x="1299" y="1359"/>
                  <a:pt x="1299" y="1359"/>
                </a:cubicBezTo>
                <a:cubicBezTo>
                  <a:pt x="1296" y="1359"/>
                  <a:pt x="1294" y="1359"/>
                  <a:pt x="1290" y="1359"/>
                </a:cubicBezTo>
                <a:cubicBezTo>
                  <a:pt x="1288" y="1359"/>
                  <a:pt x="1287" y="1359"/>
                  <a:pt x="1285" y="1359"/>
                </a:cubicBezTo>
                <a:cubicBezTo>
                  <a:pt x="1283" y="1359"/>
                  <a:pt x="1280" y="1359"/>
                  <a:pt x="1278" y="1359"/>
                </a:cubicBezTo>
                <a:cubicBezTo>
                  <a:pt x="1278" y="1362"/>
                  <a:pt x="1278" y="1362"/>
                  <a:pt x="1278" y="1362"/>
                </a:cubicBezTo>
                <a:cubicBezTo>
                  <a:pt x="1271" y="1360"/>
                  <a:pt x="1271" y="1360"/>
                  <a:pt x="1271" y="1360"/>
                </a:cubicBezTo>
                <a:cubicBezTo>
                  <a:pt x="1270" y="1360"/>
                  <a:pt x="1269" y="1360"/>
                  <a:pt x="1268" y="1360"/>
                </a:cubicBezTo>
                <a:cubicBezTo>
                  <a:pt x="1267" y="1359"/>
                  <a:pt x="1267" y="1359"/>
                  <a:pt x="1266" y="1359"/>
                </a:cubicBezTo>
                <a:cubicBezTo>
                  <a:pt x="1264" y="1361"/>
                  <a:pt x="1263" y="1361"/>
                  <a:pt x="1262" y="1361"/>
                </a:cubicBezTo>
                <a:cubicBezTo>
                  <a:pt x="1261" y="1361"/>
                  <a:pt x="1260" y="1361"/>
                  <a:pt x="1259" y="1360"/>
                </a:cubicBezTo>
                <a:cubicBezTo>
                  <a:pt x="1257" y="1359"/>
                  <a:pt x="1257" y="1359"/>
                  <a:pt x="1257" y="1359"/>
                </a:cubicBezTo>
                <a:cubicBezTo>
                  <a:pt x="1256" y="1358"/>
                  <a:pt x="1256" y="1358"/>
                  <a:pt x="1256" y="1358"/>
                </a:cubicBezTo>
                <a:cubicBezTo>
                  <a:pt x="1251" y="1358"/>
                  <a:pt x="1251" y="1358"/>
                  <a:pt x="1251" y="1358"/>
                </a:cubicBezTo>
                <a:cubicBezTo>
                  <a:pt x="1251" y="1357"/>
                  <a:pt x="1251" y="1357"/>
                  <a:pt x="1251" y="1357"/>
                </a:cubicBezTo>
                <a:cubicBezTo>
                  <a:pt x="1246" y="1357"/>
                  <a:pt x="1246" y="1357"/>
                  <a:pt x="1246" y="1357"/>
                </a:cubicBezTo>
                <a:cubicBezTo>
                  <a:pt x="1246" y="1358"/>
                  <a:pt x="1246" y="1358"/>
                  <a:pt x="1246" y="1358"/>
                </a:cubicBezTo>
                <a:cubicBezTo>
                  <a:pt x="1240" y="1358"/>
                  <a:pt x="1240" y="1358"/>
                  <a:pt x="1240" y="1358"/>
                </a:cubicBezTo>
                <a:cubicBezTo>
                  <a:pt x="1240" y="1359"/>
                  <a:pt x="1240" y="1359"/>
                  <a:pt x="1240" y="1359"/>
                </a:cubicBezTo>
                <a:cubicBezTo>
                  <a:pt x="1234" y="1359"/>
                  <a:pt x="1234" y="1359"/>
                  <a:pt x="1234" y="1359"/>
                </a:cubicBezTo>
                <a:cubicBezTo>
                  <a:pt x="1229" y="1360"/>
                  <a:pt x="1229" y="1360"/>
                  <a:pt x="1229" y="1360"/>
                </a:cubicBezTo>
                <a:cubicBezTo>
                  <a:pt x="1229" y="1360"/>
                  <a:pt x="1229" y="1360"/>
                  <a:pt x="1229" y="1360"/>
                </a:cubicBezTo>
                <a:cubicBezTo>
                  <a:pt x="1229" y="1361"/>
                  <a:pt x="1229" y="1361"/>
                  <a:pt x="1229" y="1361"/>
                </a:cubicBezTo>
                <a:cubicBezTo>
                  <a:pt x="1229" y="1361"/>
                  <a:pt x="1229" y="1361"/>
                  <a:pt x="1229" y="1361"/>
                </a:cubicBezTo>
                <a:cubicBezTo>
                  <a:pt x="1227" y="1361"/>
                  <a:pt x="1226" y="1361"/>
                  <a:pt x="1225" y="1361"/>
                </a:cubicBezTo>
                <a:cubicBezTo>
                  <a:pt x="1224" y="1361"/>
                  <a:pt x="1224" y="1361"/>
                  <a:pt x="1224" y="1361"/>
                </a:cubicBezTo>
                <a:cubicBezTo>
                  <a:pt x="1224" y="1362"/>
                  <a:pt x="1224" y="1362"/>
                  <a:pt x="1224" y="1362"/>
                </a:cubicBezTo>
                <a:cubicBezTo>
                  <a:pt x="1211" y="1362"/>
                  <a:pt x="1211" y="1362"/>
                  <a:pt x="1211" y="1362"/>
                </a:cubicBezTo>
                <a:cubicBezTo>
                  <a:pt x="1211" y="1361"/>
                  <a:pt x="1211" y="1361"/>
                  <a:pt x="1211" y="1361"/>
                </a:cubicBezTo>
                <a:cubicBezTo>
                  <a:pt x="1207" y="1361"/>
                  <a:pt x="1207" y="1361"/>
                  <a:pt x="1207" y="1361"/>
                </a:cubicBezTo>
                <a:cubicBezTo>
                  <a:pt x="1207" y="1359"/>
                  <a:pt x="1207" y="1359"/>
                  <a:pt x="1207" y="1359"/>
                </a:cubicBezTo>
                <a:cubicBezTo>
                  <a:pt x="1204" y="1359"/>
                  <a:pt x="1204" y="1359"/>
                  <a:pt x="1204" y="1359"/>
                </a:cubicBezTo>
                <a:cubicBezTo>
                  <a:pt x="1199" y="1360"/>
                  <a:pt x="1194" y="1360"/>
                  <a:pt x="1190" y="1359"/>
                </a:cubicBezTo>
                <a:cubicBezTo>
                  <a:pt x="1188" y="1358"/>
                  <a:pt x="1188" y="1358"/>
                  <a:pt x="1188" y="1358"/>
                </a:cubicBezTo>
                <a:cubicBezTo>
                  <a:pt x="1188" y="1357"/>
                  <a:pt x="1188" y="1357"/>
                  <a:pt x="1188" y="1357"/>
                </a:cubicBezTo>
                <a:cubicBezTo>
                  <a:pt x="1172" y="1357"/>
                  <a:pt x="1172" y="1357"/>
                  <a:pt x="1172" y="1357"/>
                </a:cubicBezTo>
                <a:cubicBezTo>
                  <a:pt x="1172" y="1357"/>
                  <a:pt x="1172" y="1357"/>
                  <a:pt x="1171" y="1357"/>
                </a:cubicBezTo>
                <a:cubicBezTo>
                  <a:pt x="1167" y="1359"/>
                  <a:pt x="1163" y="1360"/>
                  <a:pt x="1160" y="1359"/>
                </a:cubicBezTo>
                <a:cubicBezTo>
                  <a:pt x="1156" y="1358"/>
                  <a:pt x="1156" y="1358"/>
                  <a:pt x="1156" y="1358"/>
                </a:cubicBezTo>
                <a:cubicBezTo>
                  <a:pt x="1151" y="1358"/>
                  <a:pt x="1151" y="1358"/>
                  <a:pt x="1151" y="1358"/>
                </a:cubicBezTo>
                <a:cubicBezTo>
                  <a:pt x="1151" y="1357"/>
                  <a:pt x="1151" y="1357"/>
                  <a:pt x="1151" y="1357"/>
                </a:cubicBezTo>
                <a:cubicBezTo>
                  <a:pt x="1140" y="1357"/>
                  <a:pt x="1140" y="1357"/>
                  <a:pt x="1140" y="1357"/>
                </a:cubicBezTo>
                <a:cubicBezTo>
                  <a:pt x="1140" y="1358"/>
                  <a:pt x="1140" y="1358"/>
                  <a:pt x="1140" y="1358"/>
                </a:cubicBezTo>
                <a:cubicBezTo>
                  <a:pt x="1127" y="1358"/>
                  <a:pt x="1127" y="1358"/>
                  <a:pt x="1127" y="1358"/>
                </a:cubicBezTo>
                <a:cubicBezTo>
                  <a:pt x="1127" y="1357"/>
                  <a:pt x="1127" y="1357"/>
                  <a:pt x="1127" y="1357"/>
                </a:cubicBezTo>
                <a:cubicBezTo>
                  <a:pt x="1124" y="1357"/>
                  <a:pt x="1124" y="1357"/>
                  <a:pt x="1124" y="1357"/>
                </a:cubicBezTo>
                <a:cubicBezTo>
                  <a:pt x="1124" y="1357"/>
                  <a:pt x="1124" y="1357"/>
                  <a:pt x="1124" y="1357"/>
                </a:cubicBezTo>
                <a:cubicBezTo>
                  <a:pt x="1114" y="1357"/>
                  <a:pt x="1114" y="1357"/>
                  <a:pt x="1114" y="1357"/>
                </a:cubicBezTo>
                <a:cubicBezTo>
                  <a:pt x="1114" y="1358"/>
                  <a:pt x="1114" y="1358"/>
                  <a:pt x="1114" y="1358"/>
                </a:cubicBezTo>
                <a:cubicBezTo>
                  <a:pt x="1103" y="1358"/>
                  <a:pt x="1103" y="1358"/>
                  <a:pt x="1103" y="1358"/>
                </a:cubicBezTo>
                <a:cubicBezTo>
                  <a:pt x="1103" y="1359"/>
                  <a:pt x="1103" y="1359"/>
                  <a:pt x="1103" y="1359"/>
                </a:cubicBezTo>
                <a:cubicBezTo>
                  <a:pt x="1083" y="1361"/>
                  <a:pt x="1083" y="1361"/>
                  <a:pt x="1083" y="1361"/>
                </a:cubicBezTo>
                <a:cubicBezTo>
                  <a:pt x="1081" y="1357"/>
                  <a:pt x="1081" y="1357"/>
                  <a:pt x="1081" y="1357"/>
                </a:cubicBezTo>
                <a:cubicBezTo>
                  <a:pt x="1080" y="1356"/>
                  <a:pt x="1078" y="1356"/>
                  <a:pt x="1074" y="1356"/>
                </a:cubicBezTo>
                <a:cubicBezTo>
                  <a:pt x="1074" y="1356"/>
                  <a:pt x="1073" y="1356"/>
                  <a:pt x="1072" y="1356"/>
                </a:cubicBezTo>
                <a:cubicBezTo>
                  <a:pt x="1072" y="1358"/>
                  <a:pt x="1072" y="1358"/>
                  <a:pt x="1072" y="1358"/>
                </a:cubicBezTo>
                <a:cubicBezTo>
                  <a:pt x="1059" y="1358"/>
                  <a:pt x="1059" y="1358"/>
                  <a:pt x="1059" y="1358"/>
                </a:cubicBezTo>
                <a:cubicBezTo>
                  <a:pt x="1059" y="1357"/>
                  <a:pt x="1059" y="1357"/>
                  <a:pt x="1059" y="1357"/>
                </a:cubicBezTo>
                <a:cubicBezTo>
                  <a:pt x="1055" y="1357"/>
                  <a:pt x="1055" y="1357"/>
                  <a:pt x="1055" y="1357"/>
                </a:cubicBezTo>
                <a:cubicBezTo>
                  <a:pt x="1032" y="1360"/>
                  <a:pt x="1032" y="1360"/>
                  <a:pt x="1032" y="1360"/>
                </a:cubicBezTo>
                <a:cubicBezTo>
                  <a:pt x="1032" y="1358"/>
                  <a:pt x="1032" y="1358"/>
                  <a:pt x="1032" y="1358"/>
                </a:cubicBezTo>
                <a:cubicBezTo>
                  <a:pt x="1030" y="1358"/>
                  <a:pt x="1030" y="1358"/>
                  <a:pt x="1030" y="1358"/>
                </a:cubicBezTo>
                <a:cubicBezTo>
                  <a:pt x="1024" y="1359"/>
                  <a:pt x="1024" y="1359"/>
                  <a:pt x="1024" y="1359"/>
                </a:cubicBezTo>
                <a:cubicBezTo>
                  <a:pt x="1024" y="1358"/>
                  <a:pt x="1024" y="1358"/>
                  <a:pt x="1024" y="1358"/>
                </a:cubicBezTo>
                <a:cubicBezTo>
                  <a:pt x="1019" y="1359"/>
                  <a:pt x="1019" y="1359"/>
                  <a:pt x="1019" y="1359"/>
                </a:cubicBezTo>
                <a:cubicBezTo>
                  <a:pt x="1019" y="1363"/>
                  <a:pt x="1019" y="1363"/>
                  <a:pt x="1019" y="1363"/>
                </a:cubicBezTo>
                <a:cubicBezTo>
                  <a:pt x="1012" y="1361"/>
                  <a:pt x="1012" y="1361"/>
                  <a:pt x="1012" y="1361"/>
                </a:cubicBezTo>
                <a:cubicBezTo>
                  <a:pt x="987" y="1360"/>
                  <a:pt x="987" y="1360"/>
                  <a:pt x="987" y="1360"/>
                </a:cubicBezTo>
                <a:cubicBezTo>
                  <a:pt x="984" y="1361"/>
                  <a:pt x="984" y="1361"/>
                  <a:pt x="984" y="1361"/>
                </a:cubicBezTo>
                <a:cubicBezTo>
                  <a:pt x="981" y="1363"/>
                  <a:pt x="981" y="1363"/>
                  <a:pt x="981" y="1363"/>
                </a:cubicBezTo>
                <a:cubicBezTo>
                  <a:pt x="981" y="1363"/>
                  <a:pt x="981" y="1363"/>
                  <a:pt x="981" y="1363"/>
                </a:cubicBezTo>
                <a:cubicBezTo>
                  <a:pt x="981" y="1363"/>
                  <a:pt x="981" y="1363"/>
                  <a:pt x="981" y="1363"/>
                </a:cubicBezTo>
                <a:cubicBezTo>
                  <a:pt x="977" y="1364"/>
                  <a:pt x="977" y="1364"/>
                  <a:pt x="977" y="1364"/>
                </a:cubicBezTo>
                <a:cubicBezTo>
                  <a:pt x="977" y="1362"/>
                  <a:pt x="977" y="1362"/>
                  <a:pt x="977" y="1362"/>
                </a:cubicBezTo>
                <a:cubicBezTo>
                  <a:pt x="977" y="1362"/>
                  <a:pt x="977" y="1362"/>
                  <a:pt x="977" y="1362"/>
                </a:cubicBezTo>
                <a:cubicBezTo>
                  <a:pt x="970" y="1361"/>
                  <a:pt x="970" y="1361"/>
                  <a:pt x="970" y="1361"/>
                </a:cubicBezTo>
                <a:cubicBezTo>
                  <a:pt x="970" y="1362"/>
                  <a:pt x="970" y="1362"/>
                  <a:pt x="970" y="1362"/>
                </a:cubicBezTo>
                <a:cubicBezTo>
                  <a:pt x="957" y="1362"/>
                  <a:pt x="957" y="1362"/>
                  <a:pt x="957" y="1362"/>
                </a:cubicBezTo>
                <a:cubicBezTo>
                  <a:pt x="957" y="1361"/>
                  <a:pt x="957" y="1361"/>
                  <a:pt x="957" y="1361"/>
                </a:cubicBezTo>
                <a:cubicBezTo>
                  <a:pt x="956" y="1360"/>
                  <a:pt x="956" y="1360"/>
                  <a:pt x="956" y="1360"/>
                </a:cubicBezTo>
                <a:cubicBezTo>
                  <a:pt x="955" y="1360"/>
                  <a:pt x="955" y="1360"/>
                  <a:pt x="954" y="1359"/>
                </a:cubicBezTo>
                <a:cubicBezTo>
                  <a:pt x="953" y="1359"/>
                  <a:pt x="953" y="1359"/>
                  <a:pt x="953" y="1359"/>
                </a:cubicBezTo>
                <a:cubicBezTo>
                  <a:pt x="953" y="1363"/>
                  <a:pt x="953" y="1363"/>
                  <a:pt x="953" y="1363"/>
                </a:cubicBezTo>
                <a:cubicBezTo>
                  <a:pt x="947" y="1361"/>
                  <a:pt x="947" y="1361"/>
                  <a:pt x="947" y="1361"/>
                </a:cubicBezTo>
                <a:cubicBezTo>
                  <a:pt x="947" y="1362"/>
                  <a:pt x="947" y="1362"/>
                  <a:pt x="947" y="1362"/>
                </a:cubicBezTo>
                <a:cubicBezTo>
                  <a:pt x="941" y="1362"/>
                  <a:pt x="941" y="1362"/>
                  <a:pt x="941" y="1362"/>
                </a:cubicBezTo>
                <a:cubicBezTo>
                  <a:pt x="941" y="1363"/>
                  <a:pt x="941" y="1363"/>
                  <a:pt x="941" y="1363"/>
                </a:cubicBezTo>
                <a:cubicBezTo>
                  <a:pt x="937" y="1362"/>
                  <a:pt x="937" y="1362"/>
                  <a:pt x="937" y="1362"/>
                </a:cubicBezTo>
                <a:cubicBezTo>
                  <a:pt x="934" y="1362"/>
                  <a:pt x="934" y="1362"/>
                  <a:pt x="934" y="1362"/>
                </a:cubicBezTo>
                <a:cubicBezTo>
                  <a:pt x="934" y="1361"/>
                  <a:pt x="934" y="1361"/>
                  <a:pt x="934" y="1361"/>
                </a:cubicBezTo>
                <a:cubicBezTo>
                  <a:pt x="926" y="1360"/>
                  <a:pt x="926" y="1360"/>
                  <a:pt x="926" y="1360"/>
                </a:cubicBezTo>
                <a:cubicBezTo>
                  <a:pt x="926" y="1358"/>
                  <a:pt x="926" y="1358"/>
                  <a:pt x="926" y="1358"/>
                </a:cubicBezTo>
                <a:cubicBezTo>
                  <a:pt x="925" y="1358"/>
                  <a:pt x="924" y="1358"/>
                  <a:pt x="923" y="1358"/>
                </a:cubicBezTo>
                <a:cubicBezTo>
                  <a:pt x="921" y="1358"/>
                  <a:pt x="918" y="1359"/>
                  <a:pt x="915" y="1359"/>
                </a:cubicBezTo>
                <a:cubicBezTo>
                  <a:pt x="912" y="1359"/>
                  <a:pt x="910" y="1359"/>
                  <a:pt x="907" y="1358"/>
                </a:cubicBezTo>
                <a:cubicBezTo>
                  <a:pt x="905" y="1357"/>
                  <a:pt x="905" y="1357"/>
                  <a:pt x="905" y="1357"/>
                </a:cubicBezTo>
                <a:cubicBezTo>
                  <a:pt x="903" y="1357"/>
                  <a:pt x="903" y="1357"/>
                  <a:pt x="903" y="1357"/>
                </a:cubicBezTo>
                <a:cubicBezTo>
                  <a:pt x="902" y="1358"/>
                  <a:pt x="902" y="1358"/>
                  <a:pt x="902" y="1358"/>
                </a:cubicBezTo>
                <a:cubicBezTo>
                  <a:pt x="899" y="1358"/>
                  <a:pt x="899" y="1358"/>
                  <a:pt x="899" y="1358"/>
                </a:cubicBezTo>
                <a:cubicBezTo>
                  <a:pt x="898" y="1358"/>
                  <a:pt x="898" y="1358"/>
                  <a:pt x="897" y="1358"/>
                </a:cubicBezTo>
                <a:cubicBezTo>
                  <a:pt x="893" y="1357"/>
                  <a:pt x="893" y="1357"/>
                  <a:pt x="893" y="1357"/>
                </a:cubicBezTo>
                <a:cubicBezTo>
                  <a:pt x="881" y="1358"/>
                  <a:pt x="881" y="1358"/>
                  <a:pt x="881" y="1358"/>
                </a:cubicBezTo>
                <a:cubicBezTo>
                  <a:pt x="881" y="1359"/>
                  <a:pt x="881" y="1359"/>
                  <a:pt x="881" y="1359"/>
                </a:cubicBezTo>
                <a:cubicBezTo>
                  <a:pt x="879" y="1359"/>
                  <a:pt x="879" y="1359"/>
                  <a:pt x="879" y="1359"/>
                </a:cubicBezTo>
                <a:cubicBezTo>
                  <a:pt x="879" y="1363"/>
                  <a:pt x="879" y="1363"/>
                  <a:pt x="879" y="1363"/>
                </a:cubicBezTo>
                <a:cubicBezTo>
                  <a:pt x="873" y="1361"/>
                  <a:pt x="873" y="1361"/>
                  <a:pt x="873" y="1361"/>
                </a:cubicBezTo>
                <a:cubicBezTo>
                  <a:pt x="873" y="1362"/>
                  <a:pt x="873" y="1362"/>
                  <a:pt x="873" y="1362"/>
                </a:cubicBezTo>
                <a:cubicBezTo>
                  <a:pt x="870" y="1362"/>
                  <a:pt x="870" y="1362"/>
                  <a:pt x="870" y="1362"/>
                </a:cubicBezTo>
                <a:cubicBezTo>
                  <a:pt x="869" y="1365"/>
                  <a:pt x="865" y="1366"/>
                  <a:pt x="864" y="1366"/>
                </a:cubicBezTo>
                <a:cubicBezTo>
                  <a:pt x="858" y="1368"/>
                  <a:pt x="858" y="1368"/>
                  <a:pt x="858" y="1368"/>
                </a:cubicBezTo>
                <a:cubicBezTo>
                  <a:pt x="856" y="1362"/>
                  <a:pt x="856" y="1362"/>
                  <a:pt x="856" y="1362"/>
                </a:cubicBezTo>
                <a:cubicBezTo>
                  <a:pt x="854" y="1361"/>
                  <a:pt x="853" y="1360"/>
                  <a:pt x="851" y="1360"/>
                </a:cubicBezTo>
                <a:cubicBezTo>
                  <a:pt x="850" y="1359"/>
                  <a:pt x="849" y="1359"/>
                  <a:pt x="848" y="1358"/>
                </a:cubicBezTo>
                <a:cubicBezTo>
                  <a:pt x="844" y="1360"/>
                  <a:pt x="844" y="1360"/>
                  <a:pt x="844" y="1360"/>
                </a:cubicBezTo>
                <a:cubicBezTo>
                  <a:pt x="842" y="1359"/>
                  <a:pt x="842" y="1359"/>
                  <a:pt x="842" y="1359"/>
                </a:cubicBezTo>
                <a:cubicBezTo>
                  <a:pt x="841" y="1358"/>
                  <a:pt x="839" y="1357"/>
                  <a:pt x="836" y="1357"/>
                </a:cubicBezTo>
                <a:cubicBezTo>
                  <a:pt x="836" y="1360"/>
                  <a:pt x="836" y="1360"/>
                  <a:pt x="836" y="1360"/>
                </a:cubicBezTo>
                <a:cubicBezTo>
                  <a:pt x="830" y="1358"/>
                  <a:pt x="830" y="1358"/>
                  <a:pt x="830" y="1358"/>
                </a:cubicBezTo>
                <a:cubicBezTo>
                  <a:pt x="830" y="1358"/>
                  <a:pt x="830" y="1358"/>
                  <a:pt x="830" y="1358"/>
                </a:cubicBezTo>
                <a:cubicBezTo>
                  <a:pt x="826" y="1359"/>
                  <a:pt x="826" y="1359"/>
                  <a:pt x="826" y="1359"/>
                </a:cubicBezTo>
                <a:cubicBezTo>
                  <a:pt x="826" y="1361"/>
                  <a:pt x="826" y="1361"/>
                  <a:pt x="826" y="1361"/>
                </a:cubicBezTo>
                <a:cubicBezTo>
                  <a:pt x="820" y="1362"/>
                  <a:pt x="820" y="1362"/>
                  <a:pt x="820" y="1362"/>
                </a:cubicBezTo>
                <a:cubicBezTo>
                  <a:pt x="819" y="1362"/>
                  <a:pt x="818" y="1362"/>
                  <a:pt x="818" y="1361"/>
                </a:cubicBezTo>
                <a:cubicBezTo>
                  <a:pt x="817" y="1364"/>
                  <a:pt x="817" y="1364"/>
                  <a:pt x="817" y="1364"/>
                </a:cubicBezTo>
                <a:cubicBezTo>
                  <a:pt x="800" y="1361"/>
                  <a:pt x="800" y="1361"/>
                  <a:pt x="800" y="1361"/>
                </a:cubicBezTo>
                <a:cubicBezTo>
                  <a:pt x="800" y="1361"/>
                  <a:pt x="800" y="1361"/>
                  <a:pt x="800" y="1361"/>
                </a:cubicBezTo>
                <a:cubicBezTo>
                  <a:pt x="799" y="1361"/>
                  <a:pt x="799" y="1361"/>
                  <a:pt x="799" y="1361"/>
                </a:cubicBezTo>
                <a:cubicBezTo>
                  <a:pt x="799" y="1362"/>
                  <a:pt x="799" y="1362"/>
                  <a:pt x="799" y="1362"/>
                </a:cubicBezTo>
                <a:cubicBezTo>
                  <a:pt x="793" y="1362"/>
                  <a:pt x="793" y="1362"/>
                  <a:pt x="793" y="1362"/>
                </a:cubicBezTo>
                <a:cubicBezTo>
                  <a:pt x="792" y="1362"/>
                  <a:pt x="791" y="1363"/>
                  <a:pt x="791" y="1364"/>
                </a:cubicBezTo>
                <a:lnTo>
                  <a:pt x="782" y="1369"/>
                </a:ln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pt-BR" noProof="0" dirty="0"/>
          </a:p>
        </p:txBody>
      </p:sp>
      <p:sp>
        <p:nvSpPr>
          <p:cNvPr id="2" name="Título 1"/>
          <p:cNvSpPr>
            <a:spLocks noGrp="1"/>
          </p:cNvSpPr>
          <p:nvPr>
            <p:ph type="title"/>
          </p:nvPr>
        </p:nvSpPr>
        <p:spPr>
          <a:xfrm>
            <a:off x="1522413" y="189723"/>
            <a:ext cx="9144000" cy="1144556"/>
          </a:xfrm>
        </p:spPr>
        <p:txBody>
          <a:bodyPr anchor="b">
            <a:normAutofit/>
          </a:bodyPr>
          <a:lstStyle>
            <a:lvl1pPr algn="l">
              <a:defRPr sz="3600" b="0"/>
            </a:lvl1pPr>
          </a:lstStyle>
          <a:p>
            <a:r>
              <a:rPr lang="pt-BR" noProof="0" smtClean="0"/>
              <a:t>Clique para editar o título mestre</a:t>
            </a:r>
            <a:endParaRPr lang="pt-BR" noProof="0" dirty="0"/>
          </a:p>
        </p:txBody>
      </p:sp>
      <p:sp>
        <p:nvSpPr>
          <p:cNvPr id="4" name="Espaço Reservado para Texto 3"/>
          <p:cNvSpPr>
            <a:spLocks noGrp="1"/>
          </p:cNvSpPr>
          <p:nvPr>
            <p:ph type="body" sz="half" idx="2"/>
          </p:nvPr>
        </p:nvSpPr>
        <p:spPr>
          <a:xfrm>
            <a:off x="1522413" y="3429000"/>
            <a:ext cx="2743200" cy="25146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noProof="0" smtClean="0"/>
              <a:t>Clique para editar o texto mestre</a:t>
            </a:r>
          </a:p>
        </p:txBody>
      </p:sp>
      <p:sp>
        <p:nvSpPr>
          <p:cNvPr id="5" name="Espaço Reservado para Data 4"/>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6" name="Espaço Reservado para Rodapé 5"/>
          <p:cNvSpPr>
            <a:spLocks noGrp="1"/>
          </p:cNvSpPr>
          <p:nvPr>
            <p:ph type="ftr" sz="quarter" idx="11"/>
          </p:nvPr>
        </p:nvSpPr>
        <p:spPr/>
        <p:txBody>
          <a:bodyPr/>
          <a:lstStyle/>
          <a:p>
            <a:endParaRPr lang="pt-BR" noProof="0" dirty="0"/>
          </a:p>
        </p:txBody>
      </p:sp>
      <p:sp>
        <p:nvSpPr>
          <p:cNvPr id="7" name="Espaço Reservado para Número de Slide 6"/>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
        <p:nvSpPr>
          <p:cNvPr id="3" name="Espaço Reservado para Conteúdo 2"/>
          <p:cNvSpPr>
            <a:spLocks noGrp="1"/>
          </p:cNvSpPr>
          <p:nvPr>
            <p:ph idx="1"/>
          </p:nvPr>
        </p:nvSpPr>
        <p:spPr>
          <a:xfrm>
            <a:off x="4675568" y="2087880"/>
            <a:ext cx="5791200" cy="38862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agem com Legenda">
    <p:spTree>
      <p:nvGrpSpPr>
        <p:cNvPr id="1" name=""/>
        <p:cNvGrpSpPr/>
        <p:nvPr/>
      </p:nvGrpSpPr>
      <p:grpSpPr>
        <a:xfrm>
          <a:off x="0" y="0"/>
          <a:ext cx="0" cy="0"/>
          <a:chOff x="0" y="0"/>
          <a:chExt cx="0" cy="0"/>
        </a:xfrm>
      </p:grpSpPr>
      <p:sp>
        <p:nvSpPr>
          <p:cNvPr id="9" name="Forma livre 15"/>
          <p:cNvSpPr>
            <a:spLocks/>
          </p:cNvSpPr>
          <p:nvPr/>
        </p:nvSpPr>
        <p:spPr bwMode="auto">
          <a:xfrm>
            <a:off x="1522413" y="1905000"/>
            <a:ext cx="6153912" cy="4251960"/>
          </a:xfrm>
          <a:custGeom>
            <a:avLst/>
            <a:gdLst>
              <a:gd name="T0" fmla="*/ 696 w 1967"/>
              <a:gd name="T1" fmla="*/ 1361 h 1369"/>
              <a:gd name="T2" fmla="*/ 618 w 1967"/>
              <a:gd name="T3" fmla="*/ 1360 h 1369"/>
              <a:gd name="T4" fmla="*/ 517 w 1967"/>
              <a:gd name="T5" fmla="*/ 1359 h 1369"/>
              <a:gd name="T6" fmla="*/ 443 w 1967"/>
              <a:gd name="T7" fmla="*/ 1361 h 1369"/>
              <a:gd name="T8" fmla="*/ 361 w 1967"/>
              <a:gd name="T9" fmla="*/ 1358 h 1369"/>
              <a:gd name="T10" fmla="*/ 260 w 1967"/>
              <a:gd name="T11" fmla="*/ 1359 h 1369"/>
              <a:gd name="T12" fmla="*/ 166 w 1967"/>
              <a:gd name="T13" fmla="*/ 1359 h 1369"/>
              <a:gd name="T14" fmla="*/ 104 w 1967"/>
              <a:gd name="T15" fmla="*/ 1356 h 1369"/>
              <a:gd name="T16" fmla="*/ 7 w 1967"/>
              <a:gd name="T17" fmla="*/ 1327 h 1369"/>
              <a:gd name="T18" fmla="*/ 7 w 1967"/>
              <a:gd name="T19" fmla="*/ 1226 h 1369"/>
              <a:gd name="T20" fmla="*/ 9 w 1967"/>
              <a:gd name="T21" fmla="*/ 1139 h 1369"/>
              <a:gd name="T22" fmla="*/ 4 w 1967"/>
              <a:gd name="T23" fmla="*/ 1042 h 1369"/>
              <a:gd name="T24" fmla="*/ 9 w 1967"/>
              <a:gd name="T25" fmla="*/ 896 h 1369"/>
              <a:gd name="T26" fmla="*/ 7 w 1967"/>
              <a:gd name="T27" fmla="*/ 758 h 1369"/>
              <a:gd name="T28" fmla="*/ 9 w 1967"/>
              <a:gd name="T29" fmla="*/ 614 h 1369"/>
              <a:gd name="T30" fmla="*/ 5 w 1967"/>
              <a:gd name="T31" fmla="*/ 443 h 1369"/>
              <a:gd name="T32" fmla="*/ 9 w 1967"/>
              <a:gd name="T33" fmla="*/ 365 h 1369"/>
              <a:gd name="T34" fmla="*/ 5 w 1967"/>
              <a:gd name="T35" fmla="*/ 195 h 1369"/>
              <a:gd name="T36" fmla="*/ 6 w 1967"/>
              <a:gd name="T37" fmla="*/ 107 h 1369"/>
              <a:gd name="T38" fmla="*/ 8 w 1967"/>
              <a:gd name="T39" fmla="*/ 9 h 1369"/>
              <a:gd name="T40" fmla="*/ 120 w 1967"/>
              <a:gd name="T41" fmla="*/ 8 h 1369"/>
              <a:gd name="T42" fmla="*/ 192 w 1967"/>
              <a:gd name="T43" fmla="*/ 5 h 1369"/>
              <a:gd name="T44" fmla="*/ 279 w 1967"/>
              <a:gd name="T45" fmla="*/ 12 h 1369"/>
              <a:gd name="T46" fmla="*/ 374 w 1967"/>
              <a:gd name="T47" fmla="*/ 7 h 1369"/>
              <a:gd name="T48" fmla="*/ 447 w 1967"/>
              <a:gd name="T49" fmla="*/ 10 h 1369"/>
              <a:gd name="T50" fmla="*/ 552 w 1967"/>
              <a:gd name="T51" fmla="*/ 11 h 1369"/>
              <a:gd name="T52" fmla="*/ 630 w 1967"/>
              <a:gd name="T53" fmla="*/ 11 h 1369"/>
              <a:gd name="T54" fmla="*/ 706 w 1967"/>
              <a:gd name="T55" fmla="*/ 10 h 1369"/>
              <a:gd name="T56" fmla="*/ 799 w 1967"/>
              <a:gd name="T57" fmla="*/ 7 h 1369"/>
              <a:gd name="T58" fmla="*/ 879 w 1967"/>
              <a:gd name="T59" fmla="*/ 9 h 1369"/>
              <a:gd name="T60" fmla="*/ 956 w 1967"/>
              <a:gd name="T61" fmla="*/ 9 h 1369"/>
              <a:gd name="T62" fmla="*/ 1055 w 1967"/>
              <a:gd name="T63" fmla="*/ 12 h 1369"/>
              <a:gd name="T64" fmla="*/ 1188 w 1967"/>
              <a:gd name="T65" fmla="*/ 12 h 1369"/>
              <a:gd name="T66" fmla="*/ 1259 w 1967"/>
              <a:gd name="T67" fmla="*/ 9 h 1369"/>
              <a:gd name="T68" fmla="*/ 1378 w 1967"/>
              <a:gd name="T69" fmla="*/ 8 h 1369"/>
              <a:gd name="T70" fmla="*/ 1513 w 1967"/>
              <a:gd name="T71" fmla="*/ 10 h 1369"/>
              <a:gd name="T72" fmla="*/ 1634 w 1967"/>
              <a:gd name="T73" fmla="*/ 12 h 1369"/>
              <a:gd name="T74" fmla="*/ 1774 w 1967"/>
              <a:gd name="T75" fmla="*/ 11 h 1369"/>
              <a:gd name="T76" fmla="*/ 1869 w 1967"/>
              <a:gd name="T77" fmla="*/ 9 h 1369"/>
              <a:gd name="T78" fmla="*/ 1927 w 1967"/>
              <a:gd name="T79" fmla="*/ 6 h 1369"/>
              <a:gd name="T80" fmla="*/ 1963 w 1967"/>
              <a:gd name="T81" fmla="*/ 94 h 1369"/>
              <a:gd name="T82" fmla="*/ 1960 w 1967"/>
              <a:gd name="T83" fmla="*/ 185 h 1369"/>
              <a:gd name="T84" fmla="*/ 1959 w 1967"/>
              <a:gd name="T85" fmla="*/ 330 h 1369"/>
              <a:gd name="T86" fmla="*/ 1958 w 1967"/>
              <a:gd name="T87" fmla="*/ 428 h 1369"/>
              <a:gd name="T88" fmla="*/ 1958 w 1967"/>
              <a:gd name="T89" fmla="*/ 573 h 1369"/>
              <a:gd name="T90" fmla="*/ 1960 w 1967"/>
              <a:gd name="T91" fmla="*/ 721 h 1369"/>
              <a:gd name="T92" fmla="*/ 1957 w 1967"/>
              <a:gd name="T93" fmla="*/ 868 h 1369"/>
              <a:gd name="T94" fmla="*/ 1959 w 1967"/>
              <a:gd name="T95" fmla="*/ 1010 h 1369"/>
              <a:gd name="T96" fmla="*/ 1960 w 1967"/>
              <a:gd name="T97" fmla="*/ 1124 h 1369"/>
              <a:gd name="T98" fmla="*/ 1960 w 1967"/>
              <a:gd name="T99" fmla="*/ 1210 h 1369"/>
              <a:gd name="T100" fmla="*/ 1963 w 1967"/>
              <a:gd name="T101" fmla="*/ 1307 h 1369"/>
              <a:gd name="T102" fmla="*/ 1909 w 1967"/>
              <a:gd name="T103" fmla="*/ 1355 h 1369"/>
              <a:gd name="T104" fmla="*/ 1822 w 1967"/>
              <a:gd name="T105" fmla="*/ 1356 h 1369"/>
              <a:gd name="T106" fmla="*/ 1698 w 1967"/>
              <a:gd name="T107" fmla="*/ 1359 h 1369"/>
              <a:gd name="T108" fmla="*/ 1597 w 1967"/>
              <a:gd name="T109" fmla="*/ 1358 h 1369"/>
              <a:gd name="T110" fmla="*/ 1469 w 1967"/>
              <a:gd name="T111" fmla="*/ 1358 h 1369"/>
              <a:gd name="T112" fmla="*/ 1330 w 1967"/>
              <a:gd name="T113" fmla="*/ 1359 h 1369"/>
              <a:gd name="T114" fmla="*/ 1229 w 1967"/>
              <a:gd name="T115" fmla="*/ 1361 h 1369"/>
              <a:gd name="T116" fmla="*/ 1124 w 1967"/>
              <a:gd name="T117" fmla="*/ 1357 h 1369"/>
              <a:gd name="T118" fmla="*/ 981 w 1967"/>
              <a:gd name="T119" fmla="*/ 1363 h 1369"/>
              <a:gd name="T120" fmla="*/ 907 w 1967"/>
              <a:gd name="T121" fmla="*/ 1358 h 1369"/>
              <a:gd name="T122" fmla="*/ 830 w 1967"/>
              <a:gd name="T123" fmla="*/ 1358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7" h="1369">
                <a:moveTo>
                  <a:pt x="782" y="1369"/>
                </a:moveTo>
                <a:cubicBezTo>
                  <a:pt x="782" y="1360"/>
                  <a:pt x="782" y="1360"/>
                  <a:pt x="782" y="1360"/>
                </a:cubicBezTo>
                <a:cubicBezTo>
                  <a:pt x="777" y="1362"/>
                  <a:pt x="777" y="1362"/>
                  <a:pt x="777" y="1362"/>
                </a:cubicBezTo>
                <a:cubicBezTo>
                  <a:pt x="777" y="1361"/>
                  <a:pt x="777" y="1361"/>
                  <a:pt x="777" y="1361"/>
                </a:cubicBezTo>
                <a:cubicBezTo>
                  <a:pt x="774" y="1362"/>
                  <a:pt x="774" y="1362"/>
                  <a:pt x="774" y="1362"/>
                </a:cubicBezTo>
                <a:cubicBezTo>
                  <a:pt x="772" y="1359"/>
                  <a:pt x="772" y="1359"/>
                  <a:pt x="772" y="1359"/>
                </a:cubicBezTo>
                <a:cubicBezTo>
                  <a:pt x="761" y="1359"/>
                  <a:pt x="761" y="1359"/>
                  <a:pt x="761" y="1359"/>
                </a:cubicBezTo>
                <a:cubicBezTo>
                  <a:pt x="757" y="1360"/>
                  <a:pt x="752" y="1360"/>
                  <a:pt x="749" y="1359"/>
                </a:cubicBezTo>
                <a:cubicBezTo>
                  <a:pt x="747" y="1358"/>
                  <a:pt x="747" y="1358"/>
                  <a:pt x="747" y="1358"/>
                </a:cubicBezTo>
                <a:cubicBezTo>
                  <a:pt x="746" y="1356"/>
                  <a:pt x="746" y="1356"/>
                  <a:pt x="746" y="1356"/>
                </a:cubicBezTo>
                <a:cubicBezTo>
                  <a:pt x="738" y="1359"/>
                  <a:pt x="738" y="1359"/>
                  <a:pt x="738" y="1359"/>
                </a:cubicBezTo>
                <a:cubicBezTo>
                  <a:pt x="738" y="1357"/>
                  <a:pt x="738" y="1357"/>
                  <a:pt x="738" y="1357"/>
                </a:cubicBezTo>
                <a:cubicBezTo>
                  <a:pt x="733" y="1358"/>
                  <a:pt x="733" y="1358"/>
                  <a:pt x="733" y="1358"/>
                </a:cubicBezTo>
                <a:cubicBezTo>
                  <a:pt x="732" y="1359"/>
                  <a:pt x="732" y="1359"/>
                  <a:pt x="732" y="1359"/>
                </a:cubicBezTo>
                <a:cubicBezTo>
                  <a:pt x="730" y="1359"/>
                  <a:pt x="730" y="1359"/>
                  <a:pt x="730" y="1359"/>
                </a:cubicBezTo>
                <a:cubicBezTo>
                  <a:pt x="730" y="1362"/>
                  <a:pt x="730" y="1362"/>
                  <a:pt x="730" y="1362"/>
                </a:cubicBezTo>
                <a:cubicBezTo>
                  <a:pt x="723" y="1360"/>
                  <a:pt x="723" y="1360"/>
                  <a:pt x="723" y="1360"/>
                </a:cubicBezTo>
                <a:cubicBezTo>
                  <a:pt x="723" y="1361"/>
                  <a:pt x="723" y="1361"/>
                  <a:pt x="723" y="1361"/>
                </a:cubicBezTo>
                <a:cubicBezTo>
                  <a:pt x="710" y="1361"/>
                  <a:pt x="710" y="1361"/>
                  <a:pt x="710" y="1361"/>
                </a:cubicBezTo>
                <a:cubicBezTo>
                  <a:pt x="710" y="1359"/>
                  <a:pt x="710" y="1359"/>
                  <a:pt x="710" y="1359"/>
                </a:cubicBezTo>
                <a:cubicBezTo>
                  <a:pt x="706" y="1359"/>
                  <a:pt x="706" y="1359"/>
                  <a:pt x="706" y="1359"/>
                </a:cubicBezTo>
                <a:cubicBezTo>
                  <a:pt x="699" y="1361"/>
                  <a:pt x="699" y="1361"/>
                  <a:pt x="699" y="1361"/>
                </a:cubicBezTo>
                <a:cubicBezTo>
                  <a:pt x="699" y="1362"/>
                  <a:pt x="699" y="1362"/>
                  <a:pt x="699" y="1362"/>
                </a:cubicBezTo>
                <a:cubicBezTo>
                  <a:pt x="696" y="1361"/>
                  <a:pt x="696" y="1361"/>
                  <a:pt x="696" y="1361"/>
                </a:cubicBezTo>
                <a:cubicBezTo>
                  <a:pt x="693" y="1362"/>
                  <a:pt x="693" y="1362"/>
                  <a:pt x="693" y="1362"/>
                </a:cubicBezTo>
                <a:cubicBezTo>
                  <a:pt x="693" y="1361"/>
                  <a:pt x="693" y="1361"/>
                  <a:pt x="693" y="1361"/>
                </a:cubicBezTo>
                <a:cubicBezTo>
                  <a:pt x="682" y="1358"/>
                  <a:pt x="682" y="1358"/>
                  <a:pt x="682" y="1358"/>
                </a:cubicBezTo>
                <a:cubicBezTo>
                  <a:pt x="681" y="1359"/>
                  <a:pt x="681" y="1359"/>
                  <a:pt x="680" y="1359"/>
                </a:cubicBezTo>
                <a:cubicBezTo>
                  <a:pt x="672" y="1362"/>
                  <a:pt x="672" y="1362"/>
                  <a:pt x="672" y="1362"/>
                </a:cubicBezTo>
                <a:cubicBezTo>
                  <a:pt x="672" y="1358"/>
                  <a:pt x="672" y="1358"/>
                  <a:pt x="672" y="1358"/>
                </a:cubicBezTo>
                <a:cubicBezTo>
                  <a:pt x="670" y="1358"/>
                  <a:pt x="670" y="1358"/>
                  <a:pt x="670" y="1358"/>
                </a:cubicBezTo>
                <a:cubicBezTo>
                  <a:pt x="670" y="1356"/>
                  <a:pt x="670" y="1356"/>
                  <a:pt x="670" y="1356"/>
                </a:cubicBezTo>
                <a:cubicBezTo>
                  <a:pt x="669" y="1356"/>
                  <a:pt x="669" y="1356"/>
                  <a:pt x="669" y="1356"/>
                </a:cubicBezTo>
                <a:cubicBezTo>
                  <a:pt x="668" y="1357"/>
                  <a:pt x="666" y="1357"/>
                  <a:pt x="665" y="1357"/>
                </a:cubicBezTo>
                <a:cubicBezTo>
                  <a:pt x="665" y="1357"/>
                  <a:pt x="664" y="1357"/>
                  <a:pt x="664" y="1357"/>
                </a:cubicBezTo>
                <a:cubicBezTo>
                  <a:pt x="659" y="1356"/>
                  <a:pt x="659" y="1356"/>
                  <a:pt x="659" y="1356"/>
                </a:cubicBezTo>
                <a:cubicBezTo>
                  <a:pt x="659" y="1356"/>
                  <a:pt x="659" y="1356"/>
                  <a:pt x="659" y="1356"/>
                </a:cubicBezTo>
                <a:cubicBezTo>
                  <a:pt x="653" y="1356"/>
                  <a:pt x="653" y="1356"/>
                  <a:pt x="653" y="1356"/>
                </a:cubicBezTo>
                <a:cubicBezTo>
                  <a:pt x="653" y="1355"/>
                  <a:pt x="653" y="1355"/>
                  <a:pt x="653" y="1355"/>
                </a:cubicBezTo>
                <a:cubicBezTo>
                  <a:pt x="646" y="1356"/>
                  <a:pt x="646" y="1356"/>
                  <a:pt x="646" y="1356"/>
                </a:cubicBezTo>
                <a:cubicBezTo>
                  <a:pt x="646" y="1357"/>
                  <a:pt x="646" y="1357"/>
                  <a:pt x="646" y="1357"/>
                </a:cubicBezTo>
                <a:cubicBezTo>
                  <a:pt x="637" y="1357"/>
                  <a:pt x="637" y="1357"/>
                  <a:pt x="637" y="1357"/>
                </a:cubicBezTo>
                <a:cubicBezTo>
                  <a:pt x="637" y="1360"/>
                  <a:pt x="637" y="1360"/>
                  <a:pt x="637" y="1360"/>
                </a:cubicBezTo>
                <a:cubicBezTo>
                  <a:pt x="630" y="1358"/>
                  <a:pt x="630" y="1358"/>
                  <a:pt x="630" y="1358"/>
                </a:cubicBezTo>
                <a:cubicBezTo>
                  <a:pt x="629" y="1361"/>
                  <a:pt x="629" y="1361"/>
                  <a:pt x="629" y="1361"/>
                </a:cubicBezTo>
                <a:cubicBezTo>
                  <a:pt x="625" y="1359"/>
                  <a:pt x="625" y="1359"/>
                  <a:pt x="625" y="1359"/>
                </a:cubicBezTo>
                <a:cubicBezTo>
                  <a:pt x="624" y="1362"/>
                  <a:pt x="624" y="1362"/>
                  <a:pt x="624" y="1362"/>
                </a:cubicBezTo>
                <a:cubicBezTo>
                  <a:pt x="618" y="1360"/>
                  <a:pt x="618" y="1360"/>
                  <a:pt x="618" y="1360"/>
                </a:cubicBezTo>
                <a:cubicBezTo>
                  <a:pt x="617" y="1361"/>
                  <a:pt x="615" y="1361"/>
                  <a:pt x="614" y="1360"/>
                </a:cubicBezTo>
                <a:cubicBezTo>
                  <a:pt x="613" y="1360"/>
                  <a:pt x="613" y="1360"/>
                  <a:pt x="613" y="1360"/>
                </a:cubicBezTo>
                <a:cubicBezTo>
                  <a:pt x="613" y="1361"/>
                  <a:pt x="612" y="1361"/>
                  <a:pt x="612" y="1361"/>
                </a:cubicBezTo>
                <a:cubicBezTo>
                  <a:pt x="609" y="1361"/>
                  <a:pt x="609" y="1361"/>
                  <a:pt x="609" y="1361"/>
                </a:cubicBezTo>
                <a:cubicBezTo>
                  <a:pt x="608" y="1361"/>
                  <a:pt x="608" y="1361"/>
                  <a:pt x="607" y="1361"/>
                </a:cubicBezTo>
                <a:cubicBezTo>
                  <a:pt x="593" y="1361"/>
                  <a:pt x="593" y="1361"/>
                  <a:pt x="593" y="1361"/>
                </a:cubicBezTo>
                <a:cubicBezTo>
                  <a:pt x="593" y="1359"/>
                  <a:pt x="593" y="1359"/>
                  <a:pt x="593" y="1359"/>
                </a:cubicBezTo>
                <a:cubicBezTo>
                  <a:pt x="591" y="1359"/>
                  <a:pt x="591" y="1359"/>
                  <a:pt x="591" y="1359"/>
                </a:cubicBezTo>
                <a:cubicBezTo>
                  <a:pt x="583" y="1363"/>
                  <a:pt x="583" y="1363"/>
                  <a:pt x="583" y="1363"/>
                </a:cubicBezTo>
                <a:cubicBezTo>
                  <a:pt x="583" y="1358"/>
                  <a:pt x="583" y="1358"/>
                  <a:pt x="583" y="1358"/>
                </a:cubicBezTo>
                <a:cubicBezTo>
                  <a:pt x="576" y="1360"/>
                  <a:pt x="576" y="1360"/>
                  <a:pt x="576" y="1360"/>
                </a:cubicBezTo>
                <a:cubicBezTo>
                  <a:pt x="576" y="1356"/>
                  <a:pt x="576" y="1356"/>
                  <a:pt x="576" y="1356"/>
                </a:cubicBezTo>
                <a:cubicBezTo>
                  <a:pt x="575" y="1356"/>
                  <a:pt x="575" y="1356"/>
                  <a:pt x="575" y="1356"/>
                </a:cubicBezTo>
                <a:cubicBezTo>
                  <a:pt x="575" y="1358"/>
                  <a:pt x="575" y="1358"/>
                  <a:pt x="575" y="1358"/>
                </a:cubicBezTo>
                <a:cubicBezTo>
                  <a:pt x="569" y="1358"/>
                  <a:pt x="569" y="1358"/>
                  <a:pt x="569" y="1358"/>
                </a:cubicBezTo>
                <a:cubicBezTo>
                  <a:pt x="569" y="1359"/>
                  <a:pt x="569" y="1359"/>
                  <a:pt x="569" y="1359"/>
                </a:cubicBezTo>
                <a:cubicBezTo>
                  <a:pt x="555" y="1359"/>
                  <a:pt x="555" y="1359"/>
                  <a:pt x="555" y="1359"/>
                </a:cubicBezTo>
                <a:cubicBezTo>
                  <a:pt x="555" y="1358"/>
                  <a:pt x="555" y="1358"/>
                  <a:pt x="555" y="1358"/>
                </a:cubicBezTo>
                <a:cubicBezTo>
                  <a:pt x="552" y="1358"/>
                  <a:pt x="552" y="1358"/>
                  <a:pt x="552" y="1358"/>
                </a:cubicBezTo>
                <a:cubicBezTo>
                  <a:pt x="551" y="1356"/>
                  <a:pt x="551" y="1356"/>
                  <a:pt x="551" y="1356"/>
                </a:cubicBezTo>
                <a:cubicBezTo>
                  <a:pt x="524" y="1359"/>
                  <a:pt x="524" y="1359"/>
                  <a:pt x="524" y="1359"/>
                </a:cubicBezTo>
                <a:cubicBezTo>
                  <a:pt x="524" y="1358"/>
                  <a:pt x="524" y="1358"/>
                  <a:pt x="524" y="1358"/>
                </a:cubicBezTo>
                <a:cubicBezTo>
                  <a:pt x="522" y="1357"/>
                  <a:pt x="520" y="1357"/>
                  <a:pt x="518" y="1357"/>
                </a:cubicBezTo>
                <a:cubicBezTo>
                  <a:pt x="517" y="1359"/>
                  <a:pt x="517" y="1359"/>
                  <a:pt x="517" y="1359"/>
                </a:cubicBezTo>
                <a:cubicBezTo>
                  <a:pt x="512" y="1358"/>
                  <a:pt x="512" y="1358"/>
                  <a:pt x="512" y="1358"/>
                </a:cubicBezTo>
                <a:cubicBezTo>
                  <a:pt x="511" y="1361"/>
                  <a:pt x="511" y="1361"/>
                  <a:pt x="511" y="1361"/>
                </a:cubicBezTo>
                <a:cubicBezTo>
                  <a:pt x="505" y="1358"/>
                  <a:pt x="505" y="1358"/>
                  <a:pt x="505" y="1358"/>
                </a:cubicBezTo>
                <a:cubicBezTo>
                  <a:pt x="504" y="1358"/>
                  <a:pt x="504" y="1358"/>
                  <a:pt x="504" y="1358"/>
                </a:cubicBezTo>
                <a:cubicBezTo>
                  <a:pt x="504" y="1359"/>
                  <a:pt x="504" y="1359"/>
                  <a:pt x="504" y="1359"/>
                </a:cubicBezTo>
                <a:cubicBezTo>
                  <a:pt x="500" y="1359"/>
                  <a:pt x="500" y="1359"/>
                  <a:pt x="500" y="1359"/>
                </a:cubicBezTo>
                <a:cubicBezTo>
                  <a:pt x="496" y="1360"/>
                  <a:pt x="496" y="1360"/>
                  <a:pt x="496" y="1360"/>
                </a:cubicBezTo>
                <a:cubicBezTo>
                  <a:pt x="496" y="1361"/>
                  <a:pt x="496" y="1361"/>
                  <a:pt x="496" y="1361"/>
                </a:cubicBezTo>
                <a:cubicBezTo>
                  <a:pt x="488" y="1361"/>
                  <a:pt x="488" y="1361"/>
                  <a:pt x="488" y="1361"/>
                </a:cubicBezTo>
                <a:cubicBezTo>
                  <a:pt x="488" y="1363"/>
                  <a:pt x="488" y="1363"/>
                  <a:pt x="488" y="1363"/>
                </a:cubicBezTo>
                <a:cubicBezTo>
                  <a:pt x="480" y="1361"/>
                  <a:pt x="480" y="1361"/>
                  <a:pt x="480" y="1361"/>
                </a:cubicBezTo>
                <a:cubicBezTo>
                  <a:pt x="479" y="1363"/>
                  <a:pt x="479" y="1363"/>
                  <a:pt x="479" y="1363"/>
                </a:cubicBezTo>
                <a:cubicBezTo>
                  <a:pt x="468" y="1363"/>
                  <a:pt x="468" y="1363"/>
                  <a:pt x="468" y="1363"/>
                </a:cubicBezTo>
                <a:cubicBezTo>
                  <a:pt x="468" y="1362"/>
                  <a:pt x="468" y="1362"/>
                  <a:pt x="468" y="1362"/>
                </a:cubicBezTo>
                <a:cubicBezTo>
                  <a:pt x="467" y="1362"/>
                  <a:pt x="467" y="1362"/>
                  <a:pt x="467" y="1362"/>
                </a:cubicBezTo>
                <a:cubicBezTo>
                  <a:pt x="463" y="1362"/>
                  <a:pt x="463" y="1362"/>
                  <a:pt x="463" y="1362"/>
                </a:cubicBezTo>
                <a:cubicBezTo>
                  <a:pt x="463" y="1361"/>
                  <a:pt x="463" y="1361"/>
                  <a:pt x="463" y="1361"/>
                </a:cubicBezTo>
                <a:cubicBezTo>
                  <a:pt x="453" y="1360"/>
                  <a:pt x="453" y="1360"/>
                  <a:pt x="453" y="1360"/>
                </a:cubicBezTo>
                <a:cubicBezTo>
                  <a:pt x="453" y="1362"/>
                  <a:pt x="453" y="1362"/>
                  <a:pt x="453" y="1362"/>
                </a:cubicBezTo>
                <a:cubicBezTo>
                  <a:pt x="447" y="1359"/>
                  <a:pt x="447" y="1359"/>
                  <a:pt x="447" y="1359"/>
                </a:cubicBezTo>
                <a:cubicBezTo>
                  <a:pt x="447" y="1359"/>
                  <a:pt x="447" y="1359"/>
                  <a:pt x="447" y="1359"/>
                </a:cubicBezTo>
                <a:cubicBezTo>
                  <a:pt x="443" y="1359"/>
                  <a:pt x="443" y="1359"/>
                  <a:pt x="443" y="1359"/>
                </a:cubicBezTo>
                <a:cubicBezTo>
                  <a:pt x="443" y="1359"/>
                  <a:pt x="443" y="1359"/>
                  <a:pt x="443" y="1359"/>
                </a:cubicBezTo>
                <a:cubicBezTo>
                  <a:pt x="443" y="1361"/>
                  <a:pt x="443" y="1361"/>
                  <a:pt x="443" y="1361"/>
                </a:cubicBezTo>
                <a:cubicBezTo>
                  <a:pt x="437" y="1359"/>
                  <a:pt x="437" y="1359"/>
                  <a:pt x="437" y="1359"/>
                </a:cubicBezTo>
                <a:cubicBezTo>
                  <a:pt x="431" y="1359"/>
                  <a:pt x="431" y="1359"/>
                  <a:pt x="431" y="1359"/>
                </a:cubicBezTo>
                <a:cubicBezTo>
                  <a:pt x="431" y="1361"/>
                  <a:pt x="431" y="1361"/>
                  <a:pt x="431" y="1361"/>
                </a:cubicBezTo>
                <a:cubicBezTo>
                  <a:pt x="422" y="1361"/>
                  <a:pt x="422" y="1361"/>
                  <a:pt x="422" y="1361"/>
                </a:cubicBezTo>
                <a:cubicBezTo>
                  <a:pt x="422" y="1360"/>
                  <a:pt x="422" y="1360"/>
                  <a:pt x="422" y="1360"/>
                </a:cubicBezTo>
                <a:cubicBezTo>
                  <a:pt x="421" y="1360"/>
                  <a:pt x="421" y="1360"/>
                  <a:pt x="420" y="1361"/>
                </a:cubicBezTo>
                <a:cubicBezTo>
                  <a:pt x="420" y="1361"/>
                  <a:pt x="419" y="1361"/>
                  <a:pt x="419" y="1361"/>
                </a:cubicBezTo>
                <a:cubicBezTo>
                  <a:pt x="418" y="1362"/>
                  <a:pt x="418" y="1362"/>
                  <a:pt x="418" y="1362"/>
                </a:cubicBezTo>
                <a:cubicBezTo>
                  <a:pt x="417" y="1362"/>
                  <a:pt x="417" y="1362"/>
                  <a:pt x="417" y="1362"/>
                </a:cubicBezTo>
                <a:cubicBezTo>
                  <a:pt x="416" y="1363"/>
                  <a:pt x="414" y="1364"/>
                  <a:pt x="412" y="1365"/>
                </a:cubicBezTo>
                <a:cubicBezTo>
                  <a:pt x="403" y="1367"/>
                  <a:pt x="403" y="1367"/>
                  <a:pt x="403" y="1367"/>
                </a:cubicBezTo>
                <a:cubicBezTo>
                  <a:pt x="403" y="1361"/>
                  <a:pt x="403" y="1361"/>
                  <a:pt x="403" y="1361"/>
                </a:cubicBezTo>
                <a:cubicBezTo>
                  <a:pt x="398" y="1361"/>
                  <a:pt x="398" y="1361"/>
                  <a:pt x="398" y="1361"/>
                </a:cubicBezTo>
                <a:cubicBezTo>
                  <a:pt x="398" y="1362"/>
                  <a:pt x="398" y="1362"/>
                  <a:pt x="398" y="1362"/>
                </a:cubicBezTo>
                <a:cubicBezTo>
                  <a:pt x="392" y="1361"/>
                  <a:pt x="392" y="1361"/>
                  <a:pt x="392" y="1361"/>
                </a:cubicBezTo>
                <a:cubicBezTo>
                  <a:pt x="387" y="1361"/>
                  <a:pt x="387" y="1361"/>
                  <a:pt x="387" y="1361"/>
                </a:cubicBezTo>
                <a:cubicBezTo>
                  <a:pt x="387" y="1360"/>
                  <a:pt x="387" y="1360"/>
                  <a:pt x="387" y="1360"/>
                </a:cubicBezTo>
                <a:cubicBezTo>
                  <a:pt x="385" y="1359"/>
                  <a:pt x="385" y="1359"/>
                  <a:pt x="385" y="1359"/>
                </a:cubicBezTo>
                <a:cubicBezTo>
                  <a:pt x="385" y="1360"/>
                  <a:pt x="385" y="1360"/>
                  <a:pt x="385" y="1360"/>
                </a:cubicBezTo>
                <a:cubicBezTo>
                  <a:pt x="382" y="1361"/>
                  <a:pt x="378" y="1362"/>
                  <a:pt x="374" y="1362"/>
                </a:cubicBezTo>
                <a:cubicBezTo>
                  <a:pt x="373" y="1362"/>
                  <a:pt x="371" y="1362"/>
                  <a:pt x="370" y="1362"/>
                </a:cubicBezTo>
                <a:cubicBezTo>
                  <a:pt x="367" y="1361"/>
                  <a:pt x="367" y="1361"/>
                  <a:pt x="367" y="1361"/>
                </a:cubicBezTo>
                <a:cubicBezTo>
                  <a:pt x="361" y="1361"/>
                  <a:pt x="361" y="1361"/>
                  <a:pt x="361" y="1361"/>
                </a:cubicBezTo>
                <a:cubicBezTo>
                  <a:pt x="361" y="1358"/>
                  <a:pt x="361" y="1358"/>
                  <a:pt x="361" y="1358"/>
                </a:cubicBezTo>
                <a:cubicBezTo>
                  <a:pt x="357" y="1357"/>
                  <a:pt x="357" y="1357"/>
                  <a:pt x="357" y="1357"/>
                </a:cubicBezTo>
                <a:cubicBezTo>
                  <a:pt x="355" y="1358"/>
                  <a:pt x="355" y="1358"/>
                  <a:pt x="355" y="1358"/>
                </a:cubicBezTo>
                <a:cubicBezTo>
                  <a:pt x="352" y="1359"/>
                  <a:pt x="348" y="1358"/>
                  <a:pt x="345" y="1358"/>
                </a:cubicBezTo>
                <a:cubicBezTo>
                  <a:pt x="344" y="1359"/>
                  <a:pt x="344" y="1359"/>
                  <a:pt x="344" y="1359"/>
                </a:cubicBezTo>
                <a:cubicBezTo>
                  <a:pt x="340" y="1359"/>
                  <a:pt x="340" y="1359"/>
                  <a:pt x="340" y="1359"/>
                </a:cubicBezTo>
                <a:cubicBezTo>
                  <a:pt x="340" y="1362"/>
                  <a:pt x="340" y="1362"/>
                  <a:pt x="340" y="1362"/>
                </a:cubicBezTo>
                <a:cubicBezTo>
                  <a:pt x="333" y="1361"/>
                  <a:pt x="333" y="1361"/>
                  <a:pt x="333" y="1361"/>
                </a:cubicBezTo>
                <a:cubicBezTo>
                  <a:pt x="321" y="1361"/>
                  <a:pt x="321" y="1361"/>
                  <a:pt x="321" y="1361"/>
                </a:cubicBezTo>
                <a:cubicBezTo>
                  <a:pt x="311" y="1364"/>
                  <a:pt x="311" y="1364"/>
                  <a:pt x="311" y="1364"/>
                </a:cubicBezTo>
                <a:cubicBezTo>
                  <a:pt x="311" y="1362"/>
                  <a:pt x="311" y="1362"/>
                  <a:pt x="311" y="1362"/>
                </a:cubicBezTo>
                <a:cubicBezTo>
                  <a:pt x="309" y="1362"/>
                  <a:pt x="307" y="1362"/>
                  <a:pt x="305" y="1361"/>
                </a:cubicBezTo>
                <a:cubicBezTo>
                  <a:pt x="303" y="1361"/>
                  <a:pt x="303" y="1361"/>
                  <a:pt x="303" y="1361"/>
                </a:cubicBezTo>
                <a:cubicBezTo>
                  <a:pt x="302" y="1358"/>
                  <a:pt x="302" y="1358"/>
                  <a:pt x="302" y="1358"/>
                </a:cubicBezTo>
                <a:cubicBezTo>
                  <a:pt x="301" y="1359"/>
                  <a:pt x="301" y="1359"/>
                  <a:pt x="300" y="1359"/>
                </a:cubicBezTo>
                <a:cubicBezTo>
                  <a:pt x="299" y="1359"/>
                  <a:pt x="299" y="1359"/>
                  <a:pt x="299" y="1359"/>
                </a:cubicBezTo>
                <a:cubicBezTo>
                  <a:pt x="293" y="1359"/>
                  <a:pt x="293" y="1359"/>
                  <a:pt x="293" y="1359"/>
                </a:cubicBezTo>
                <a:cubicBezTo>
                  <a:pt x="287" y="1361"/>
                  <a:pt x="287" y="1361"/>
                  <a:pt x="287" y="1361"/>
                </a:cubicBezTo>
                <a:cubicBezTo>
                  <a:pt x="286" y="1359"/>
                  <a:pt x="286" y="1359"/>
                  <a:pt x="286" y="1359"/>
                </a:cubicBezTo>
                <a:cubicBezTo>
                  <a:pt x="280" y="1359"/>
                  <a:pt x="280" y="1359"/>
                  <a:pt x="280" y="1359"/>
                </a:cubicBezTo>
                <a:cubicBezTo>
                  <a:pt x="280" y="1357"/>
                  <a:pt x="280" y="1357"/>
                  <a:pt x="280" y="1357"/>
                </a:cubicBezTo>
                <a:cubicBezTo>
                  <a:pt x="279" y="1357"/>
                  <a:pt x="279" y="1357"/>
                  <a:pt x="279" y="1357"/>
                </a:cubicBezTo>
                <a:cubicBezTo>
                  <a:pt x="279" y="1360"/>
                  <a:pt x="279" y="1360"/>
                  <a:pt x="279" y="1360"/>
                </a:cubicBezTo>
                <a:cubicBezTo>
                  <a:pt x="269" y="1357"/>
                  <a:pt x="269" y="1357"/>
                  <a:pt x="269" y="1357"/>
                </a:cubicBezTo>
                <a:cubicBezTo>
                  <a:pt x="264" y="1359"/>
                  <a:pt x="262" y="1359"/>
                  <a:pt x="260" y="1359"/>
                </a:cubicBezTo>
                <a:cubicBezTo>
                  <a:pt x="258" y="1359"/>
                  <a:pt x="258" y="1359"/>
                  <a:pt x="258" y="1359"/>
                </a:cubicBezTo>
                <a:cubicBezTo>
                  <a:pt x="254" y="1360"/>
                  <a:pt x="251" y="1359"/>
                  <a:pt x="249" y="1358"/>
                </a:cubicBezTo>
                <a:cubicBezTo>
                  <a:pt x="247" y="1358"/>
                  <a:pt x="247" y="1358"/>
                  <a:pt x="247" y="1358"/>
                </a:cubicBezTo>
                <a:cubicBezTo>
                  <a:pt x="239" y="1362"/>
                  <a:pt x="239" y="1362"/>
                  <a:pt x="239" y="1362"/>
                </a:cubicBezTo>
                <a:cubicBezTo>
                  <a:pt x="239" y="1358"/>
                  <a:pt x="239" y="1358"/>
                  <a:pt x="239" y="1358"/>
                </a:cubicBezTo>
                <a:cubicBezTo>
                  <a:pt x="232" y="1358"/>
                  <a:pt x="232" y="1358"/>
                  <a:pt x="232" y="1358"/>
                </a:cubicBezTo>
                <a:cubicBezTo>
                  <a:pt x="231" y="1359"/>
                  <a:pt x="230" y="1359"/>
                  <a:pt x="228" y="1359"/>
                </a:cubicBezTo>
                <a:cubicBezTo>
                  <a:pt x="227" y="1359"/>
                  <a:pt x="227" y="1359"/>
                  <a:pt x="227" y="1359"/>
                </a:cubicBezTo>
                <a:cubicBezTo>
                  <a:pt x="222" y="1359"/>
                  <a:pt x="222" y="1359"/>
                  <a:pt x="222" y="1359"/>
                </a:cubicBezTo>
                <a:cubicBezTo>
                  <a:pt x="222" y="1358"/>
                  <a:pt x="222" y="1358"/>
                  <a:pt x="222" y="1358"/>
                </a:cubicBezTo>
                <a:cubicBezTo>
                  <a:pt x="220" y="1358"/>
                  <a:pt x="220" y="1358"/>
                  <a:pt x="220" y="1358"/>
                </a:cubicBezTo>
                <a:cubicBezTo>
                  <a:pt x="220" y="1356"/>
                  <a:pt x="220" y="1356"/>
                  <a:pt x="220" y="1356"/>
                </a:cubicBezTo>
                <a:cubicBezTo>
                  <a:pt x="218" y="1356"/>
                  <a:pt x="216" y="1356"/>
                  <a:pt x="215" y="1356"/>
                </a:cubicBezTo>
                <a:cubicBezTo>
                  <a:pt x="215" y="1362"/>
                  <a:pt x="215" y="1362"/>
                  <a:pt x="215" y="1362"/>
                </a:cubicBezTo>
                <a:cubicBezTo>
                  <a:pt x="207" y="1358"/>
                  <a:pt x="207" y="1358"/>
                  <a:pt x="207" y="1358"/>
                </a:cubicBezTo>
                <a:cubicBezTo>
                  <a:pt x="205" y="1358"/>
                  <a:pt x="205" y="1358"/>
                  <a:pt x="205" y="1358"/>
                </a:cubicBezTo>
                <a:cubicBezTo>
                  <a:pt x="205" y="1359"/>
                  <a:pt x="205" y="1359"/>
                  <a:pt x="205" y="1359"/>
                </a:cubicBezTo>
                <a:cubicBezTo>
                  <a:pt x="198" y="1359"/>
                  <a:pt x="198" y="1359"/>
                  <a:pt x="198" y="1359"/>
                </a:cubicBezTo>
                <a:cubicBezTo>
                  <a:pt x="198" y="1361"/>
                  <a:pt x="198" y="1361"/>
                  <a:pt x="198" y="1361"/>
                </a:cubicBezTo>
                <a:cubicBezTo>
                  <a:pt x="194" y="1361"/>
                  <a:pt x="194" y="1361"/>
                  <a:pt x="194" y="1361"/>
                </a:cubicBezTo>
                <a:cubicBezTo>
                  <a:pt x="192" y="1364"/>
                  <a:pt x="192" y="1364"/>
                  <a:pt x="192" y="1364"/>
                </a:cubicBezTo>
                <a:cubicBezTo>
                  <a:pt x="182" y="1361"/>
                  <a:pt x="182" y="1361"/>
                  <a:pt x="182" y="1361"/>
                </a:cubicBezTo>
                <a:cubicBezTo>
                  <a:pt x="181" y="1362"/>
                  <a:pt x="181" y="1362"/>
                  <a:pt x="181" y="1362"/>
                </a:cubicBezTo>
                <a:cubicBezTo>
                  <a:pt x="175" y="1363"/>
                  <a:pt x="170" y="1360"/>
                  <a:pt x="166" y="1359"/>
                </a:cubicBezTo>
                <a:cubicBezTo>
                  <a:pt x="166" y="1358"/>
                  <a:pt x="165" y="1358"/>
                  <a:pt x="164" y="1358"/>
                </a:cubicBezTo>
                <a:cubicBezTo>
                  <a:pt x="164" y="1358"/>
                  <a:pt x="163" y="1358"/>
                  <a:pt x="163" y="1358"/>
                </a:cubicBezTo>
                <a:cubicBezTo>
                  <a:pt x="162" y="1359"/>
                  <a:pt x="160" y="1359"/>
                  <a:pt x="159" y="1359"/>
                </a:cubicBezTo>
                <a:cubicBezTo>
                  <a:pt x="153" y="1360"/>
                  <a:pt x="153" y="1360"/>
                  <a:pt x="153" y="1360"/>
                </a:cubicBezTo>
                <a:cubicBezTo>
                  <a:pt x="153" y="1359"/>
                  <a:pt x="153" y="1359"/>
                  <a:pt x="153" y="1359"/>
                </a:cubicBezTo>
                <a:cubicBezTo>
                  <a:pt x="152" y="1358"/>
                  <a:pt x="152" y="1358"/>
                  <a:pt x="152" y="1358"/>
                </a:cubicBezTo>
                <a:cubicBezTo>
                  <a:pt x="146" y="1358"/>
                  <a:pt x="146" y="1358"/>
                  <a:pt x="146" y="1358"/>
                </a:cubicBezTo>
                <a:cubicBezTo>
                  <a:pt x="145" y="1358"/>
                  <a:pt x="144" y="1358"/>
                  <a:pt x="144" y="1358"/>
                </a:cubicBezTo>
                <a:cubicBezTo>
                  <a:pt x="142" y="1358"/>
                  <a:pt x="142" y="1358"/>
                  <a:pt x="142" y="1358"/>
                </a:cubicBezTo>
                <a:cubicBezTo>
                  <a:pt x="142" y="1358"/>
                  <a:pt x="142" y="1358"/>
                  <a:pt x="142" y="1358"/>
                </a:cubicBezTo>
                <a:cubicBezTo>
                  <a:pt x="141" y="1358"/>
                  <a:pt x="141" y="1357"/>
                  <a:pt x="140" y="1357"/>
                </a:cubicBezTo>
                <a:cubicBezTo>
                  <a:pt x="140" y="1357"/>
                  <a:pt x="140" y="1357"/>
                  <a:pt x="139" y="1357"/>
                </a:cubicBezTo>
                <a:cubicBezTo>
                  <a:pt x="139" y="1357"/>
                  <a:pt x="138" y="1358"/>
                  <a:pt x="136" y="1358"/>
                </a:cubicBezTo>
                <a:cubicBezTo>
                  <a:pt x="135" y="1361"/>
                  <a:pt x="135" y="1361"/>
                  <a:pt x="135" y="1361"/>
                </a:cubicBezTo>
                <a:cubicBezTo>
                  <a:pt x="130" y="1359"/>
                  <a:pt x="130" y="1359"/>
                  <a:pt x="130" y="1359"/>
                </a:cubicBezTo>
                <a:cubicBezTo>
                  <a:pt x="129" y="1360"/>
                  <a:pt x="128" y="1360"/>
                  <a:pt x="126" y="1361"/>
                </a:cubicBezTo>
                <a:cubicBezTo>
                  <a:pt x="125" y="1361"/>
                  <a:pt x="125" y="1361"/>
                  <a:pt x="125" y="1361"/>
                </a:cubicBezTo>
                <a:cubicBezTo>
                  <a:pt x="124" y="1362"/>
                  <a:pt x="124" y="1362"/>
                  <a:pt x="124" y="1362"/>
                </a:cubicBezTo>
                <a:cubicBezTo>
                  <a:pt x="121" y="1361"/>
                  <a:pt x="121" y="1361"/>
                  <a:pt x="121" y="1361"/>
                </a:cubicBezTo>
                <a:cubicBezTo>
                  <a:pt x="120" y="1361"/>
                  <a:pt x="120" y="1361"/>
                  <a:pt x="120" y="1361"/>
                </a:cubicBezTo>
                <a:cubicBezTo>
                  <a:pt x="120" y="1361"/>
                  <a:pt x="120" y="1361"/>
                  <a:pt x="120" y="1361"/>
                </a:cubicBezTo>
                <a:cubicBezTo>
                  <a:pt x="106" y="1361"/>
                  <a:pt x="106" y="1361"/>
                  <a:pt x="106" y="1361"/>
                </a:cubicBezTo>
                <a:cubicBezTo>
                  <a:pt x="106" y="1359"/>
                  <a:pt x="106" y="1359"/>
                  <a:pt x="106" y="1359"/>
                </a:cubicBezTo>
                <a:cubicBezTo>
                  <a:pt x="104" y="1356"/>
                  <a:pt x="104" y="1356"/>
                  <a:pt x="104" y="1356"/>
                </a:cubicBezTo>
                <a:cubicBezTo>
                  <a:pt x="102" y="1356"/>
                  <a:pt x="102" y="1356"/>
                  <a:pt x="102" y="1356"/>
                </a:cubicBezTo>
                <a:cubicBezTo>
                  <a:pt x="99" y="1356"/>
                  <a:pt x="97" y="1356"/>
                  <a:pt x="95" y="1356"/>
                </a:cubicBezTo>
                <a:cubicBezTo>
                  <a:pt x="93" y="1356"/>
                  <a:pt x="91" y="1356"/>
                  <a:pt x="89" y="1356"/>
                </a:cubicBezTo>
                <a:cubicBezTo>
                  <a:pt x="89" y="1358"/>
                  <a:pt x="89" y="1358"/>
                  <a:pt x="89" y="1358"/>
                </a:cubicBezTo>
                <a:cubicBezTo>
                  <a:pt x="72" y="1358"/>
                  <a:pt x="72" y="1358"/>
                  <a:pt x="72" y="1358"/>
                </a:cubicBezTo>
                <a:cubicBezTo>
                  <a:pt x="72" y="1358"/>
                  <a:pt x="72" y="1358"/>
                  <a:pt x="72" y="1358"/>
                </a:cubicBezTo>
                <a:cubicBezTo>
                  <a:pt x="71" y="1359"/>
                  <a:pt x="71" y="1359"/>
                  <a:pt x="71" y="1359"/>
                </a:cubicBezTo>
                <a:cubicBezTo>
                  <a:pt x="66" y="1358"/>
                  <a:pt x="66" y="1358"/>
                  <a:pt x="66" y="1358"/>
                </a:cubicBezTo>
                <a:cubicBezTo>
                  <a:pt x="63" y="1357"/>
                  <a:pt x="61" y="1357"/>
                  <a:pt x="59" y="1357"/>
                </a:cubicBezTo>
                <a:cubicBezTo>
                  <a:pt x="59" y="1358"/>
                  <a:pt x="59" y="1358"/>
                  <a:pt x="59" y="1358"/>
                </a:cubicBezTo>
                <a:cubicBezTo>
                  <a:pt x="52" y="1358"/>
                  <a:pt x="52" y="1358"/>
                  <a:pt x="52" y="1358"/>
                </a:cubicBezTo>
                <a:cubicBezTo>
                  <a:pt x="52" y="1359"/>
                  <a:pt x="52" y="1359"/>
                  <a:pt x="52" y="1359"/>
                </a:cubicBezTo>
                <a:cubicBezTo>
                  <a:pt x="42" y="1359"/>
                  <a:pt x="42" y="1359"/>
                  <a:pt x="42" y="1359"/>
                </a:cubicBezTo>
                <a:cubicBezTo>
                  <a:pt x="42" y="1361"/>
                  <a:pt x="42" y="1361"/>
                  <a:pt x="42" y="1361"/>
                </a:cubicBezTo>
                <a:cubicBezTo>
                  <a:pt x="32" y="1361"/>
                  <a:pt x="32" y="1361"/>
                  <a:pt x="32" y="1361"/>
                </a:cubicBezTo>
                <a:cubicBezTo>
                  <a:pt x="32" y="1363"/>
                  <a:pt x="32" y="1363"/>
                  <a:pt x="32" y="1363"/>
                </a:cubicBezTo>
                <a:cubicBezTo>
                  <a:pt x="25" y="1359"/>
                  <a:pt x="25" y="1359"/>
                  <a:pt x="25" y="1359"/>
                </a:cubicBezTo>
                <a:cubicBezTo>
                  <a:pt x="15" y="1359"/>
                  <a:pt x="15" y="1359"/>
                  <a:pt x="15" y="1359"/>
                </a:cubicBezTo>
                <a:cubicBezTo>
                  <a:pt x="15" y="1358"/>
                  <a:pt x="15" y="1358"/>
                  <a:pt x="15" y="1358"/>
                </a:cubicBezTo>
                <a:cubicBezTo>
                  <a:pt x="9" y="1360"/>
                  <a:pt x="9" y="1360"/>
                  <a:pt x="9" y="1360"/>
                </a:cubicBezTo>
                <a:cubicBezTo>
                  <a:pt x="9" y="1346"/>
                  <a:pt x="9" y="1346"/>
                  <a:pt x="9" y="1346"/>
                </a:cubicBezTo>
                <a:cubicBezTo>
                  <a:pt x="9" y="1344"/>
                  <a:pt x="9" y="1343"/>
                  <a:pt x="10" y="1342"/>
                </a:cubicBezTo>
                <a:cubicBezTo>
                  <a:pt x="9" y="1327"/>
                  <a:pt x="9" y="1327"/>
                  <a:pt x="9" y="1327"/>
                </a:cubicBezTo>
                <a:cubicBezTo>
                  <a:pt x="7" y="1327"/>
                  <a:pt x="7" y="1327"/>
                  <a:pt x="7" y="1327"/>
                </a:cubicBezTo>
                <a:cubicBezTo>
                  <a:pt x="7" y="1317"/>
                  <a:pt x="7" y="1317"/>
                  <a:pt x="7" y="1317"/>
                </a:cubicBezTo>
                <a:cubicBezTo>
                  <a:pt x="3" y="1317"/>
                  <a:pt x="3" y="1317"/>
                  <a:pt x="3" y="1317"/>
                </a:cubicBezTo>
                <a:cubicBezTo>
                  <a:pt x="6" y="1310"/>
                  <a:pt x="6" y="1310"/>
                  <a:pt x="6" y="1310"/>
                </a:cubicBezTo>
                <a:cubicBezTo>
                  <a:pt x="5" y="1309"/>
                  <a:pt x="5" y="1308"/>
                  <a:pt x="4" y="1307"/>
                </a:cubicBezTo>
                <a:cubicBezTo>
                  <a:pt x="0" y="1301"/>
                  <a:pt x="0" y="1301"/>
                  <a:pt x="0" y="1301"/>
                </a:cubicBezTo>
                <a:cubicBezTo>
                  <a:pt x="6" y="1298"/>
                  <a:pt x="6" y="1298"/>
                  <a:pt x="6" y="1298"/>
                </a:cubicBezTo>
                <a:cubicBezTo>
                  <a:pt x="6" y="1296"/>
                  <a:pt x="6" y="1296"/>
                  <a:pt x="6" y="1296"/>
                </a:cubicBezTo>
                <a:cubicBezTo>
                  <a:pt x="8" y="1295"/>
                  <a:pt x="8" y="1295"/>
                  <a:pt x="8" y="1295"/>
                </a:cubicBezTo>
                <a:cubicBezTo>
                  <a:pt x="8" y="1295"/>
                  <a:pt x="8" y="1295"/>
                  <a:pt x="8" y="1295"/>
                </a:cubicBezTo>
                <a:cubicBezTo>
                  <a:pt x="7" y="1293"/>
                  <a:pt x="6" y="1290"/>
                  <a:pt x="6" y="1287"/>
                </a:cubicBezTo>
                <a:cubicBezTo>
                  <a:pt x="8" y="1282"/>
                  <a:pt x="8" y="1282"/>
                  <a:pt x="8" y="1282"/>
                </a:cubicBezTo>
                <a:cubicBezTo>
                  <a:pt x="6" y="1279"/>
                  <a:pt x="5" y="1275"/>
                  <a:pt x="7" y="1271"/>
                </a:cubicBezTo>
                <a:cubicBezTo>
                  <a:pt x="7" y="1269"/>
                  <a:pt x="7" y="1269"/>
                  <a:pt x="7" y="1269"/>
                </a:cubicBezTo>
                <a:cubicBezTo>
                  <a:pt x="7" y="1261"/>
                  <a:pt x="7" y="1261"/>
                  <a:pt x="7" y="1261"/>
                </a:cubicBezTo>
                <a:cubicBezTo>
                  <a:pt x="8" y="1261"/>
                  <a:pt x="8" y="1261"/>
                  <a:pt x="8" y="1261"/>
                </a:cubicBezTo>
                <a:cubicBezTo>
                  <a:pt x="4" y="1251"/>
                  <a:pt x="4" y="1251"/>
                  <a:pt x="4" y="1251"/>
                </a:cubicBezTo>
                <a:cubicBezTo>
                  <a:pt x="9" y="1251"/>
                  <a:pt x="9" y="1251"/>
                  <a:pt x="9" y="1251"/>
                </a:cubicBezTo>
                <a:cubicBezTo>
                  <a:pt x="9" y="1249"/>
                  <a:pt x="9" y="1249"/>
                  <a:pt x="9" y="1249"/>
                </a:cubicBezTo>
                <a:cubicBezTo>
                  <a:pt x="7" y="1247"/>
                  <a:pt x="7" y="1244"/>
                  <a:pt x="8" y="1243"/>
                </a:cubicBezTo>
                <a:cubicBezTo>
                  <a:pt x="8" y="1238"/>
                  <a:pt x="8" y="1238"/>
                  <a:pt x="8" y="1238"/>
                </a:cubicBezTo>
                <a:cubicBezTo>
                  <a:pt x="9" y="1238"/>
                  <a:pt x="9" y="1238"/>
                  <a:pt x="9" y="1238"/>
                </a:cubicBezTo>
                <a:cubicBezTo>
                  <a:pt x="9" y="1233"/>
                  <a:pt x="9" y="1233"/>
                  <a:pt x="9" y="1233"/>
                </a:cubicBezTo>
                <a:cubicBezTo>
                  <a:pt x="7" y="1233"/>
                  <a:pt x="7" y="1233"/>
                  <a:pt x="7" y="1233"/>
                </a:cubicBezTo>
                <a:cubicBezTo>
                  <a:pt x="7" y="1226"/>
                  <a:pt x="7" y="1226"/>
                  <a:pt x="7" y="1226"/>
                </a:cubicBezTo>
                <a:cubicBezTo>
                  <a:pt x="4" y="1226"/>
                  <a:pt x="4" y="1226"/>
                  <a:pt x="4" y="1226"/>
                </a:cubicBezTo>
                <a:cubicBezTo>
                  <a:pt x="8" y="1216"/>
                  <a:pt x="8" y="1216"/>
                  <a:pt x="8" y="1216"/>
                </a:cubicBezTo>
                <a:cubicBezTo>
                  <a:pt x="8" y="1210"/>
                  <a:pt x="8" y="1210"/>
                  <a:pt x="8" y="1210"/>
                </a:cubicBezTo>
                <a:cubicBezTo>
                  <a:pt x="6" y="1210"/>
                  <a:pt x="6" y="1210"/>
                  <a:pt x="6" y="1210"/>
                </a:cubicBezTo>
                <a:cubicBezTo>
                  <a:pt x="6" y="1201"/>
                  <a:pt x="6" y="1201"/>
                  <a:pt x="6" y="1201"/>
                </a:cubicBezTo>
                <a:cubicBezTo>
                  <a:pt x="5" y="1201"/>
                  <a:pt x="5" y="1201"/>
                  <a:pt x="5" y="1201"/>
                </a:cubicBezTo>
                <a:cubicBezTo>
                  <a:pt x="5" y="1193"/>
                  <a:pt x="5" y="1193"/>
                  <a:pt x="5" y="1193"/>
                </a:cubicBezTo>
                <a:cubicBezTo>
                  <a:pt x="3" y="1191"/>
                  <a:pt x="3" y="1191"/>
                  <a:pt x="3" y="1191"/>
                </a:cubicBezTo>
                <a:cubicBezTo>
                  <a:pt x="3" y="1175"/>
                  <a:pt x="3" y="1175"/>
                  <a:pt x="3" y="1175"/>
                </a:cubicBezTo>
                <a:cubicBezTo>
                  <a:pt x="5" y="1174"/>
                  <a:pt x="5" y="1174"/>
                  <a:pt x="5" y="1174"/>
                </a:cubicBezTo>
                <a:cubicBezTo>
                  <a:pt x="5" y="1169"/>
                  <a:pt x="5" y="1169"/>
                  <a:pt x="5" y="1169"/>
                </a:cubicBezTo>
                <a:cubicBezTo>
                  <a:pt x="7" y="1169"/>
                  <a:pt x="7" y="1169"/>
                  <a:pt x="7" y="1169"/>
                </a:cubicBezTo>
                <a:cubicBezTo>
                  <a:pt x="7" y="1168"/>
                  <a:pt x="7" y="1168"/>
                  <a:pt x="7" y="1168"/>
                </a:cubicBezTo>
                <a:cubicBezTo>
                  <a:pt x="7" y="1168"/>
                  <a:pt x="7" y="1167"/>
                  <a:pt x="8" y="1167"/>
                </a:cubicBezTo>
                <a:cubicBezTo>
                  <a:pt x="7" y="1166"/>
                  <a:pt x="7" y="1164"/>
                  <a:pt x="8" y="1162"/>
                </a:cubicBezTo>
                <a:cubicBezTo>
                  <a:pt x="9" y="1158"/>
                  <a:pt x="9" y="1158"/>
                  <a:pt x="9" y="1158"/>
                </a:cubicBezTo>
                <a:cubicBezTo>
                  <a:pt x="10" y="1158"/>
                  <a:pt x="10" y="1158"/>
                  <a:pt x="10" y="1158"/>
                </a:cubicBezTo>
                <a:cubicBezTo>
                  <a:pt x="10" y="1155"/>
                  <a:pt x="10" y="1155"/>
                  <a:pt x="10" y="1155"/>
                </a:cubicBezTo>
                <a:cubicBezTo>
                  <a:pt x="10" y="1151"/>
                  <a:pt x="10" y="1151"/>
                  <a:pt x="10" y="1151"/>
                </a:cubicBezTo>
                <a:cubicBezTo>
                  <a:pt x="10" y="1151"/>
                  <a:pt x="10" y="1151"/>
                  <a:pt x="10" y="1151"/>
                </a:cubicBezTo>
                <a:cubicBezTo>
                  <a:pt x="10" y="1147"/>
                  <a:pt x="10" y="1147"/>
                  <a:pt x="10" y="1147"/>
                </a:cubicBezTo>
                <a:cubicBezTo>
                  <a:pt x="9" y="1145"/>
                  <a:pt x="9" y="1145"/>
                  <a:pt x="9" y="1145"/>
                </a:cubicBezTo>
                <a:cubicBezTo>
                  <a:pt x="9" y="1145"/>
                  <a:pt x="9" y="1145"/>
                  <a:pt x="9" y="1145"/>
                </a:cubicBezTo>
                <a:cubicBezTo>
                  <a:pt x="9" y="1139"/>
                  <a:pt x="9" y="1139"/>
                  <a:pt x="9" y="1139"/>
                </a:cubicBezTo>
                <a:cubicBezTo>
                  <a:pt x="7" y="1139"/>
                  <a:pt x="7" y="1139"/>
                  <a:pt x="7" y="1139"/>
                </a:cubicBezTo>
                <a:cubicBezTo>
                  <a:pt x="7" y="1133"/>
                  <a:pt x="7" y="1133"/>
                  <a:pt x="7" y="1133"/>
                </a:cubicBezTo>
                <a:cubicBezTo>
                  <a:pt x="6" y="1129"/>
                  <a:pt x="6" y="1129"/>
                  <a:pt x="6" y="1129"/>
                </a:cubicBezTo>
                <a:cubicBezTo>
                  <a:pt x="6" y="1127"/>
                  <a:pt x="6" y="1126"/>
                  <a:pt x="6" y="1124"/>
                </a:cubicBezTo>
                <a:cubicBezTo>
                  <a:pt x="6" y="1123"/>
                  <a:pt x="5" y="1122"/>
                  <a:pt x="5" y="1120"/>
                </a:cubicBezTo>
                <a:cubicBezTo>
                  <a:pt x="5" y="1114"/>
                  <a:pt x="5" y="1114"/>
                  <a:pt x="5" y="1114"/>
                </a:cubicBezTo>
                <a:cubicBezTo>
                  <a:pt x="6" y="1114"/>
                  <a:pt x="6" y="1114"/>
                  <a:pt x="6" y="1114"/>
                </a:cubicBezTo>
                <a:cubicBezTo>
                  <a:pt x="6" y="1111"/>
                  <a:pt x="6" y="1111"/>
                  <a:pt x="6" y="1111"/>
                </a:cubicBezTo>
                <a:cubicBezTo>
                  <a:pt x="8" y="1111"/>
                  <a:pt x="8" y="1111"/>
                  <a:pt x="8" y="1111"/>
                </a:cubicBezTo>
                <a:cubicBezTo>
                  <a:pt x="8" y="1106"/>
                  <a:pt x="8" y="1106"/>
                  <a:pt x="8" y="1106"/>
                </a:cubicBezTo>
                <a:cubicBezTo>
                  <a:pt x="4" y="1097"/>
                  <a:pt x="4" y="1097"/>
                  <a:pt x="4" y="1097"/>
                </a:cubicBezTo>
                <a:cubicBezTo>
                  <a:pt x="9" y="1097"/>
                  <a:pt x="9" y="1097"/>
                  <a:pt x="9" y="1097"/>
                </a:cubicBezTo>
                <a:cubicBezTo>
                  <a:pt x="9" y="1082"/>
                  <a:pt x="9" y="1082"/>
                  <a:pt x="9" y="1082"/>
                </a:cubicBezTo>
                <a:cubicBezTo>
                  <a:pt x="7" y="1082"/>
                  <a:pt x="7" y="1082"/>
                  <a:pt x="7" y="1082"/>
                </a:cubicBezTo>
                <a:cubicBezTo>
                  <a:pt x="7" y="1069"/>
                  <a:pt x="7" y="1069"/>
                  <a:pt x="7" y="1069"/>
                </a:cubicBezTo>
                <a:cubicBezTo>
                  <a:pt x="9" y="1069"/>
                  <a:pt x="9" y="1069"/>
                  <a:pt x="9" y="1069"/>
                </a:cubicBezTo>
                <a:cubicBezTo>
                  <a:pt x="9" y="1063"/>
                  <a:pt x="9" y="1063"/>
                  <a:pt x="9" y="1063"/>
                </a:cubicBezTo>
                <a:cubicBezTo>
                  <a:pt x="9" y="1063"/>
                  <a:pt x="9" y="1063"/>
                  <a:pt x="9" y="1063"/>
                </a:cubicBezTo>
                <a:cubicBezTo>
                  <a:pt x="9" y="1058"/>
                  <a:pt x="9" y="1058"/>
                  <a:pt x="9" y="1058"/>
                </a:cubicBezTo>
                <a:cubicBezTo>
                  <a:pt x="9" y="1058"/>
                  <a:pt x="9" y="1058"/>
                  <a:pt x="9" y="1058"/>
                </a:cubicBezTo>
                <a:cubicBezTo>
                  <a:pt x="8" y="1053"/>
                  <a:pt x="8" y="1053"/>
                  <a:pt x="8" y="1053"/>
                </a:cubicBezTo>
                <a:cubicBezTo>
                  <a:pt x="7" y="1050"/>
                  <a:pt x="8" y="1047"/>
                  <a:pt x="8" y="1046"/>
                </a:cubicBezTo>
                <a:cubicBezTo>
                  <a:pt x="8" y="1044"/>
                  <a:pt x="8" y="1043"/>
                  <a:pt x="8" y="1042"/>
                </a:cubicBezTo>
                <a:cubicBezTo>
                  <a:pt x="4" y="1042"/>
                  <a:pt x="4" y="1042"/>
                  <a:pt x="4" y="1042"/>
                </a:cubicBezTo>
                <a:cubicBezTo>
                  <a:pt x="6" y="1035"/>
                  <a:pt x="6" y="1035"/>
                  <a:pt x="6" y="1035"/>
                </a:cubicBezTo>
                <a:cubicBezTo>
                  <a:pt x="6" y="1014"/>
                  <a:pt x="6" y="1014"/>
                  <a:pt x="6" y="1014"/>
                </a:cubicBezTo>
                <a:cubicBezTo>
                  <a:pt x="7" y="1014"/>
                  <a:pt x="7" y="1014"/>
                  <a:pt x="7" y="1014"/>
                </a:cubicBezTo>
                <a:cubicBezTo>
                  <a:pt x="7" y="1010"/>
                  <a:pt x="7" y="1010"/>
                  <a:pt x="7" y="1010"/>
                </a:cubicBezTo>
                <a:cubicBezTo>
                  <a:pt x="8" y="1010"/>
                  <a:pt x="8" y="1010"/>
                  <a:pt x="8" y="1010"/>
                </a:cubicBezTo>
                <a:cubicBezTo>
                  <a:pt x="8" y="1009"/>
                  <a:pt x="8" y="1009"/>
                  <a:pt x="9" y="1008"/>
                </a:cubicBezTo>
                <a:cubicBezTo>
                  <a:pt x="9" y="1008"/>
                  <a:pt x="9" y="1007"/>
                  <a:pt x="9" y="1006"/>
                </a:cubicBezTo>
                <a:cubicBezTo>
                  <a:pt x="8" y="1006"/>
                  <a:pt x="8" y="1006"/>
                  <a:pt x="8" y="1006"/>
                </a:cubicBezTo>
                <a:cubicBezTo>
                  <a:pt x="6" y="970"/>
                  <a:pt x="6" y="970"/>
                  <a:pt x="6" y="970"/>
                </a:cubicBezTo>
                <a:cubicBezTo>
                  <a:pt x="7" y="970"/>
                  <a:pt x="7" y="970"/>
                  <a:pt x="7" y="970"/>
                </a:cubicBezTo>
                <a:cubicBezTo>
                  <a:pt x="7" y="969"/>
                  <a:pt x="7" y="969"/>
                  <a:pt x="7" y="969"/>
                </a:cubicBezTo>
                <a:cubicBezTo>
                  <a:pt x="5" y="969"/>
                  <a:pt x="5" y="969"/>
                  <a:pt x="5" y="969"/>
                </a:cubicBezTo>
                <a:cubicBezTo>
                  <a:pt x="5" y="947"/>
                  <a:pt x="5" y="947"/>
                  <a:pt x="5" y="947"/>
                </a:cubicBezTo>
                <a:cubicBezTo>
                  <a:pt x="6" y="947"/>
                  <a:pt x="6" y="947"/>
                  <a:pt x="6" y="947"/>
                </a:cubicBezTo>
                <a:cubicBezTo>
                  <a:pt x="6" y="945"/>
                  <a:pt x="6" y="945"/>
                  <a:pt x="6" y="945"/>
                </a:cubicBezTo>
                <a:cubicBezTo>
                  <a:pt x="5" y="945"/>
                  <a:pt x="5" y="945"/>
                  <a:pt x="5" y="945"/>
                </a:cubicBezTo>
                <a:cubicBezTo>
                  <a:pt x="5" y="931"/>
                  <a:pt x="5" y="931"/>
                  <a:pt x="5" y="931"/>
                </a:cubicBezTo>
                <a:cubicBezTo>
                  <a:pt x="6" y="931"/>
                  <a:pt x="6" y="931"/>
                  <a:pt x="6" y="931"/>
                </a:cubicBezTo>
                <a:cubicBezTo>
                  <a:pt x="6" y="923"/>
                  <a:pt x="6" y="923"/>
                  <a:pt x="6" y="923"/>
                </a:cubicBezTo>
                <a:cubicBezTo>
                  <a:pt x="7" y="923"/>
                  <a:pt x="7" y="923"/>
                  <a:pt x="7" y="923"/>
                </a:cubicBezTo>
                <a:cubicBezTo>
                  <a:pt x="7" y="921"/>
                  <a:pt x="7" y="921"/>
                  <a:pt x="7" y="921"/>
                </a:cubicBezTo>
                <a:cubicBezTo>
                  <a:pt x="8" y="921"/>
                  <a:pt x="8" y="921"/>
                  <a:pt x="8" y="921"/>
                </a:cubicBezTo>
                <a:cubicBezTo>
                  <a:pt x="7" y="897"/>
                  <a:pt x="7" y="897"/>
                  <a:pt x="7" y="897"/>
                </a:cubicBezTo>
                <a:cubicBezTo>
                  <a:pt x="9" y="896"/>
                  <a:pt x="9" y="896"/>
                  <a:pt x="9" y="896"/>
                </a:cubicBezTo>
                <a:cubicBezTo>
                  <a:pt x="7" y="882"/>
                  <a:pt x="7" y="882"/>
                  <a:pt x="7" y="882"/>
                </a:cubicBezTo>
                <a:cubicBezTo>
                  <a:pt x="11" y="878"/>
                  <a:pt x="11" y="878"/>
                  <a:pt x="11" y="878"/>
                </a:cubicBezTo>
                <a:cubicBezTo>
                  <a:pt x="11" y="876"/>
                  <a:pt x="11" y="871"/>
                  <a:pt x="11" y="868"/>
                </a:cubicBezTo>
                <a:cubicBezTo>
                  <a:pt x="10" y="868"/>
                  <a:pt x="10" y="868"/>
                  <a:pt x="10" y="868"/>
                </a:cubicBezTo>
                <a:cubicBezTo>
                  <a:pt x="10" y="864"/>
                  <a:pt x="10" y="864"/>
                  <a:pt x="10" y="864"/>
                </a:cubicBezTo>
                <a:cubicBezTo>
                  <a:pt x="9" y="864"/>
                  <a:pt x="9" y="864"/>
                  <a:pt x="9" y="864"/>
                </a:cubicBezTo>
                <a:cubicBezTo>
                  <a:pt x="9" y="853"/>
                  <a:pt x="9" y="853"/>
                  <a:pt x="9" y="853"/>
                </a:cubicBezTo>
                <a:cubicBezTo>
                  <a:pt x="7" y="852"/>
                  <a:pt x="7" y="852"/>
                  <a:pt x="7" y="852"/>
                </a:cubicBezTo>
                <a:cubicBezTo>
                  <a:pt x="7" y="850"/>
                  <a:pt x="7" y="850"/>
                  <a:pt x="7" y="850"/>
                </a:cubicBezTo>
                <a:cubicBezTo>
                  <a:pt x="6" y="850"/>
                  <a:pt x="6" y="850"/>
                  <a:pt x="6" y="850"/>
                </a:cubicBezTo>
                <a:cubicBezTo>
                  <a:pt x="4" y="846"/>
                  <a:pt x="4" y="846"/>
                  <a:pt x="4" y="846"/>
                </a:cubicBezTo>
                <a:cubicBezTo>
                  <a:pt x="3" y="842"/>
                  <a:pt x="4" y="837"/>
                  <a:pt x="6" y="830"/>
                </a:cubicBezTo>
                <a:cubicBezTo>
                  <a:pt x="6" y="830"/>
                  <a:pt x="6" y="830"/>
                  <a:pt x="6" y="830"/>
                </a:cubicBezTo>
                <a:cubicBezTo>
                  <a:pt x="7" y="823"/>
                  <a:pt x="7" y="823"/>
                  <a:pt x="7" y="823"/>
                </a:cubicBezTo>
                <a:cubicBezTo>
                  <a:pt x="6" y="822"/>
                  <a:pt x="6" y="820"/>
                  <a:pt x="6" y="818"/>
                </a:cubicBezTo>
                <a:cubicBezTo>
                  <a:pt x="7" y="813"/>
                  <a:pt x="7" y="813"/>
                  <a:pt x="7" y="813"/>
                </a:cubicBezTo>
                <a:cubicBezTo>
                  <a:pt x="7" y="813"/>
                  <a:pt x="7" y="813"/>
                  <a:pt x="7" y="813"/>
                </a:cubicBezTo>
                <a:cubicBezTo>
                  <a:pt x="7" y="805"/>
                  <a:pt x="7" y="805"/>
                  <a:pt x="7" y="805"/>
                </a:cubicBezTo>
                <a:cubicBezTo>
                  <a:pt x="8" y="805"/>
                  <a:pt x="8" y="805"/>
                  <a:pt x="8" y="805"/>
                </a:cubicBezTo>
                <a:cubicBezTo>
                  <a:pt x="4" y="774"/>
                  <a:pt x="4" y="774"/>
                  <a:pt x="4" y="774"/>
                </a:cubicBezTo>
                <a:cubicBezTo>
                  <a:pt x="8" y="774"/>
                  <a:pt x="8" y="774"/>
                  <a:pt x="8" y="774"/>
                </a:cubicBezTo>
                <a:cubicBezTo>
                  <a:pt x="4" y="762"/>
                  <a:pt x="4" y="762"/>
                  <a:pt x="4" y="762"/>
                </a:cubicBezTo>
                <a:cubicBezTo>
                  <a:pt x="7" y="762"/>
                  <a:pt x="7" y="762"/>
                  <a:pt x="7" y="762"/>
                </a:cubicBezTo>
                <a:cubicBezTo>
                  <a:pt x="7" y="758"/>
                  <a:pt x="7" y="758"/>
                  <a:pt x="7" y="758"/>
                </a:cubicBezTo>
                <a:cubicBezTo>
                  <a:pt x="9" y="758"/>
                  <a:pt x="9" y="758"/>
                  <a:pt x="9" y="758"/>
                </a:cubicBezTo>
                <a:cubicBezTo>
                  <a:pt x="9" y="756"/>
                  <a:pt x="9" y="756"/>
                  <a:pt x="9" y="756"/>
                </a:cubicBezTo>
                <a:cubicBezTo>
                  <a:pt x="9" y="743"/>
                  <a:pt x="7" y="737"/>
                  <a:pt x="4" y="727"/>
                </a:cubicBezTo>
                <a:cubicBezTo>
                  <a:pt x="3" y="723"/>
                  <a:pt x="3" y="723"/>
                  <a:pt x="3" y="723"/>
                </a:cubicBezTo>
                <a:cubicBezTo>
                  <a:pt x="6" y="721"/>
                  <a:pt x="6" y="721"/>
                  <a:pt x="6" y="721"/>
                </a:cubicBezTo>
                <a:cubicBezTo>
                  <a:pt x="6" y="716"/>
                  <a:pt x="6" y="716"/>
                  <a:pt x="6" y="716"/>
                </a:cubicBezTo>
                <a:cubicBezTo>
                  <a:pt x="6" y="711"/>
                  <a:pt x="6" y="704"/>
                  <a:pt x="10" y="700"/>
                </a:cubicBezTo>
                <a:cubicBezTo>
                  <a:pt x="10" y="696"/>
                  <a:pt x="10" y="696"/>
                  <a:pt x="10" y="696"/>
                </a:cubicBezTo>
                <a:cubicBezTo>
                  <a:pt x="10" y="696"/>
                  <a:pt x="10" y="696"/>
                  <a:pt x="10" y="696"/>
                </a:cubicBezTo>
                <a:cubicBezTo>
                  <a:pt x="10" y="685"/>
                  <a:pt x="10" y="685"/>
                  <a:pt x="10" y="685"/>
                </a:cubicBezTo>
                <a:cubicBezTo>
                  <a:pt x="9" y="685"/>
                  <a:pt x="9" y="685"/>
                  <a:pt x="9" y="685"/>
                </a:cubicBezTo>
                <a:cubicBezTo>
                  <a:pt x="9" y="680"/>
                  <a:pt x="9" y="680"/>
                  <a:pt x="9" y="680"/>
                </a:cubicBezTo>
                <a:cubicBezTo>
                  <a:pt x="7" y="680"/>
                  <a:pt x="7" y="680"/>
                  <a:pt x="7" y="680"/>
                </a:cubicBezTo>
                <a:cubicBezTo>
                  <a:pt x="8" y="672"/>
                  <a:pt x="8" y="672"/>
                  <a:pt x="8" y="672"/>
                </a:cubicBezTo>
                <a:cubicBezTo>
                  <a:pt x="7" y="672"/>
                  <a:pt x="7" y="672"/>
                  <a:pt x="7" y="672"/>
                </a:cubicBezTo>
                <a:cubicBezTo>
                  <a:pt x="7" y="656"/>
                  <a:pt x="7" y="656"/>
                  <a:pt x="7" y="656"/>
                </a:cubicBezTo>
                <a:cubicBezTo>
                  <a:pt x="6" y="652"/>
                  <a:pt x="6" y="652"/>
                  <a:pt x="6" y="652"/>
                </a:cubicBezTo>
                <a:cubicBezTo>
                  <a:pt x="5" y="648"/>
                  <a:pt x="6" y="643"/>
                  <a:pt x="7" y="640"/>
                </a:cubicBezTo>
                <a:cubicBezTo>
                  <a:pt x="7" y="639"/>
                  <a:pt x="7" y="638"/>
                  <a:pt x="7" y="638"/>
                </a:cubicBezTo>
                <a:cubicBezTo>
                  <a:pt x="5" y="624"/>
                  <a:pt x="5" y="624"/>
                  <a:pt x="5" y="624"/>
                </a:cubicBezTo>
                <a:cubicBezTo>
                  <a:pt x="7" y="624"/>
                  <a:pt x="7" y="624"/>
                  <a:pt x="7" y="624"/>
                </a:cubicBezTo>
                <a:cubicBezTo>
                  <a:pt x="7" y="620"/>
                  <a:pt x="7" y="620"/>
                  <a:pt x="7" y="620"/>
                </a:cubicBezTo>
                <a:cubicBezTo>
                  <a:pt x="9" y="620"/>
                  <a:pt x="9" y="620"/>
                  <a:pt x="9" y="620"/>
                </a:cubicBezTo>
                <a:cubicBezTo>
                  <a:pt x="9" y="614"/>
                  <a:pt x="9" y="614"/>
                  <a:pt x="9" y="614"/>
                </a:cubicBezTo>
                <a:cubicBezTo>
                  <a:pt x="8" y="614"/>
                  <a:pt x="8" y="614"/>
                  <a:pt x="8" y="614"/>
                </a:cubicBezTo>
                <a:cubicBezTo>
                  <a:pt x="9" y="601"/>
                  <a:pt x="9" y="601"/>
                  <a:pt x="9" y="601"/>
                </a:cubicBezTo>
                <a:cubicBezTo>
                  <a:pt x="9" y="601"/>
                  <a:pt x="9" y="601"/>
                  <a:pt x="9" y="601"/>
                </a:cubicBezTo>
                <a:cubicBezTo>
                  <a:pt x="7" y="578"/>
                  <a:pt x="7" y="578"/>
                  <a:pt x="7" y="578"/>
                </a:cubicBezTo>
                <a:cubicBezTo>
                  <a:pt x="5" y="573"/>
                  <a:pt x="5" y="573"/>
                  <a:pt x="5" y="573"/>
                </a:cubicBezTo>
                <a:cubicBezTo>
                  <a:pt x="8" y="573"/>
                  <a:pt x="8" y="573"/>
                  <a:pt x="8" y="573"/>
                </a:cubicBezTo>
                <a:cubicBezTo>
                  <a:pt x="8" y="571"/>
                  <a:pt x="8" y="568"/>
                  <a:pt x="8" y="566"/>
                </a:cubicBezTo>
                <a:cubicBezTo>
                  <a:pt x="8" y="564"/>
                  <a:pt x="9" y="561"/>
                  <a:pt x="8" y="561"/>
                </a:cubicBezTo>
                <a:cubicBezTo>
                  <a:pt x="8" y="559"/>
                  <a:pt x="8" y="559"/>
                  <a:pt x="8" y="559"/>
                </a:cubicBezTo>
                <a:cubicBezTo>
                  <a:pt x="7" y="553"/>
                  <a:pt x="7" y="553"/>
                  <a:pt x="7" y="553"/>
                </a:cubicBezTo>
                <a:cubicBezTo>
                  <a:pt x="10" y="551"/>
                  <a:pt x="10" y="551"/>
                  <a:pt x="10" y="551"/>
                </a:cubicBezTo>
                <a:cubicBezTo>
                  <a:pt x="10" y="548"/>
                  <a:pt x="10" y="548"/>
                  <a:pt x="10" y="548"/>
                </a:cubicBezTo>
                <a:cubicBezTo>
                  <a:pt x="9" y="546"/>
                  <a:pt x="10" y="544"/>
                  <a:pt x="10" y="543"/>
                </a:cubicBezTo>
                <a:cubicBezTo>
                  <a:pt x="6" y="520"/>
                  <a:pt x="6" y="520"/>
                  <a:pt x="6" y="520"/>
                </a:cubicBezTo>
                <a:cubicBezTo>
                  <a:pt x="2" y="520"/>
                  <a:pt x="2" y="520"/>
                  <a:pt x="2" y="520"/>
                </a:cubicBezTo>
                <a:cubicBezTo>
                  <a:pt x="6" y="505"/>
                  <a:pt x="6" y="505"/>
                  <a:pt x="6" y="505"/>
                </a:cubicBezTo>
                <a:cubicBezTo>
                  <a:pt x="6" y="486"/>
                  <a:pt x="6" y="486"/>
                  <a:pt x="6" y="486"/>
                </a:cubicBezTo>
                <a:cubicBezTo>
                  <a:pt x="7" y="482"/>
                  <a:pt x="7" y="477"/>
                  <a:pt x="7" y="471"/>
                </a:cubicBezTo>
                <a:cubicBezTo>
                  <a:pt x="7" y="468"/>
                  <a:pt x="7" y="465"/>
                  <a:pt x="7" y="462"/>
                </a:cubicBezTo>
                <a:cubicBezTo>
                  <a:pt x="4" y="462"/>
                  <a:pt x="4" y="462"/>
                  <a:pt x="4" y="462"/>
                </a:cubicBezTo>
                <a:cubicBezTo>
                  <a:pt x="5" y="456"/>
                  <a:pt x="5" y="456"/>
                  <a:pt x="5" y="456"/>
                </a:cubicBezTo>
                <a:cubicBezTo>
                  <a:pt x="5" y="454"/>
                  <a:pt x="6" y="453"/>
                  <a:pt x="6" y="452"/>
                </a:cubicBezTo>
                <a:cubicBezTo>
                  <a:pt x="6" y="451"/>
                  <a:pt x="6" y="451"/>
                  <a:pt x="6" y="450"/>
                </a:cubicBezTo>
                <a:cubicBezTo>
                  <a:pt x="5" y="448"/>
                  <a:pt x="5" y="445"/>
                  <a:pt x="5" y="443"/>
                </a:cubicBezTo>
                <a:cubicBezTo>
                  <a:pt x="6" y="441"/>
                  <a:pt x="6" y="441"/>
                  <a:pt x="6" y="441"/>
                </a:cubicBezTo>
                <a:cubicBezTo>
                  <a:pt x="7" y="440"/>
                  <a:pt x="7" y="440"/>
                  <a:pt x="7" y="440"/>
                </a:cubicBezTo>
                <a:cubicBezTo>
                  <a:pt x="7" y="434"/>
                  <a:pt x="7" y="434"/>
                  <a:pt x="7" y="434"/>
                </a:cubicBezTo>
                <a:cubicBezTo>
                  <a:pt x="9" y="434"/>
                  <a:pt x="9" y="434"/>
                  <a:pt x="9" y="434"/>
                </a:cubicBezTo>
                <a:cubicBezTo>
                  <a:pt x="9" y="428"/>
                  <a:pt x="9" y="428"/>
                  <a:pt x="9" y="428"/>
                </a:cubicBezTo>
                <a:cubicBezTo>
                  <a:pt x="7" y="428"/>
                  <a:pt x="7" y="428"/>
                  <a:pt x="7" y="428"/>
                </a:cubicBezTo>
                <a:cubicBezTo>
                  <a:pt x="7" y="421"/>
                  <a:pt x="7" y="421"/>
                  <a:pt x="7" y="421"/>
                </a:cubicBezTo>
                <a:cubicBezTo>
                  <a:pt x="6" y="421"/>
                  <a:pt x="6" y="421"/>
                  <a:pt x="6" y="421"/>
                </a:cubicBezTo>
                <a:cubicBezTo>
                  <a:pt x="6" y="414"/>
                  <a:pt x="6" y="414"/>
                  <a:pt x="6" y="414"/>
                </a:cubicBezTo>
                <a:cubicBezTo>
                  <a:pt x="5" y="410"/>
                  <a:pt x="5" y="410"/>
                  <a:pt x="5" y="410"/>
                </a:cubicBezTo>
                <a:cubicBezTo>
                  <a:pt x="5" y="410"/>
                  <a:pt x="5" y="409"/>
                  <a:pt x="5" y="409"/>
                </a:cubicBezTo>
                <a:cubicBezTo>
                  <a:pt x="5" y="409"/>
                  <a:pt x="5" y="409"/>
                  <a:pt x="5" y="409"/>
                </a:cubicBezTo>
                <a:cubicBezTo>
                  <a:pt x="5" y="408"/>
                  <a:pt x="5" y="407"/>
                  <a:pt x="5" y="406"/>
                </a:cubicBezTo>
                <a:cubicBezTo>
                  <a:pt x="5" y="404"/>
                  <a:pt x="5" y="404"/>
                  <a:pt x="5" y="404"/>
                </a:cubicBezTo>
                <a:cubicBezTo>
                  <a:pt x="4" y="404"/>
                  <a:pt x="4" y="404"/>
                  <a:pt x="4" y="404"/>
                </a:cubicBezTo>
                <a:cubicBezTo>
                  <a:pt x="4" y="390"/>
                  <a:pt x="4" y="390"/>
                  <a:pt x="4" y="390"/>
                </a:cubicBezTo>
                <a:cubicBezTo>
                  <a:pt x="5" y="390"/>
                  <a:pt x="5" y="390"/>
                  <a:pt x="5" y="390"/>
                </a:cubicBezTo>
                <a:cubicBezTo>
                  <a:pt x="5" y="387"/>
                  <a:pt x="5" y="387"/>
                  <a:pt x="5" y="387"/>
                </a:cubicBezTo>
                <a:cubicBezTo>
                  <a:pt x="6" y="387"/>
                  <a:pt x="6" y="387"/>
                  <a:pt x="6" y="387"/>
                </a:cubicBezTo>
                <a:cubicBezTo>
                  <a:pt x="6" y="383"/>
                  <a:pt x="6" y="383"/>
                  <a:pt x="6" y="383"/>
                </a:cubicBezTo>
                <a:cubicBezTo>
                  <a:pt x="6" y="381"/>
                  <a:pt x="6" y="380"/>
                  <a:pt x="6" y="379"/>
                </a:cubicBezTo>
                <a:cubicBezTo>
                  <a:pt x="5" y="374"/>
                  <a:pt x="6" y="371"/>
                  <a:pt x="7" y="368"/>
                </a:cubicBezTo>
                <a:cubicBezTo>
                  <a:pt x="7" y="366"/>
                  <a:pt x="7" y="366"/>
                  <a:pt x="7" y="366"/>
                </a:cubicBezTo>
                <a:cubicBezTo>
                  <a:pt x="9" y="365"/>
                  <a:pt x="9" y="365"/>
                  <a:pt x="9" y="365"/>
                </a:cubicBezTo>
                <a:cubicBezTo>
                  <a:pt x="9" y="347"/>
                  <a:pt x="9" y="347"/>
                  <a:pt x="9" y="347"/>
                </a:cubicBezTo>
                <a:cubicBezTo>
                  <a:pt x="9" y="347"/>
                  <a:pt x="8" y="346"/>
                  <a:pt x="8" y="346"/>
                </a:cubicBezTo>
                <a:cubicBezTo>
                  <a:pt x="7" y="341"/>
                  <a:pt x="6" y="337"/>
                  <a:pt x="6" y="334"/>
                </a:cubicBezTo>
                <a:cubicBezTo>
                  <a:pt x="7" y="330"/>
                  <a:pt x="7" y="330"/>
                  <a:pt x="7" y="330"/>
                </a:cubicBezTo>
                <a:cubicBezTo>
                  <a:pt x="7" y="325"/>
                  <a:pt x="7" y="325"/>
                  <a:pt x="7" y="325"/>
                </a:cubicBezTo>
                <a:cubicBezTo>
                  <a:pt x="9" y="325"/>
                  <a:pt x="9" y="325"/>
                  <a:pt x="9" y="325"/>
                </a:cubicBezTo>
                <a:cubicBezTo>
                  <a:pt x="9" y="312"/>
                  <a:pt x="9" y="312"/>
                  <a:pt x="9" y="312"/>
                </a:cubicBezTo>
                <a:cubicBezTo>
                  <a:pt x="7" y="312"/>
                  <a:pt x="7" y="312"/>
                  <a:pt x="7" y="312"/>
                </a:cubicBezTo>
                <a:cubicBezTo>
                  <a:pt x="7" y="299"/>
                  <a:pt x="7" y="299"/>
                  <a:pt x="7" y="299"/>
                </a:cubicBezTo>
                <a:cubicBezTo>
                  <a:pt x="9" y="299"/>
                  <a:pt x="9" y="299"/>
                  <a:pt x="9" y="299"/>
                </a:cubicBezTo>
                <a:cubicBezTo>
                  <a:pt x="9" y="295"/>
                  <a:pt x="9" y="295"/>
                  <a:pt x="9" y="295"/>
                </a:cubicBezTo>
                <a:cubicBezTo>
                  <a:pt x="9" y="294"/>
                  <a:pt x="9" y="294"/>
                  <a:pt x="9" y="294"/>
                </a:cubicBezTo>
                <a:cubicBezTo>
                  <a:pt x="9" y="283"/>
                  <a:pt x="9" y="283"/>
                  <a:pt x="9" y="283"/>
                </a:cubicBezTo>
                <a:cubicBezTo>
                  <a:pt x="7" y="283"/>
                  <a:pt x="7" y="283"/>
                  <a:pt x="7" y="283"/>
                </a:cubicBezTo>
                <a:cubicBezTo>
                  <a:pt x="7" y="271"/>
                  <a:pt x="7" y="271"/>
                  <a:pt x="7" y="271"/>
                </a:cubicBezTo>
                <a:cubicBezTo>
                  <a:pt x="7" y="271"/>
                  <a:pt x="7" y="271"/>
                  <a:pt x="7" y="271"/>
                </a:cubicBezTo>
                <a:cubicBezTo>
                  <a:pt x="5" y="250"/>
                  <a:pt x="5" y="250"/>
                  <a:pt x="5" y="250"/>
                </a:cubicBezTo>
                <a:cubicBezTo>
                  <a:pt x="9" y="248"/>
                  <a:pt x="9" y="248"/>
                  <a:pt x="9" y="248"/>
                </a:cubicBezTo>
                <a:cubicBezTo>
                  <a:pt x="9" y="246"/>
                  <a:pt x="9" y="241"/>
                  <a:pt x="9" y="237"/>
                </a:cubicBezTo>
                <a:cubicBezTo>
                  <a:pt x="7" y="237"/>
                  <a:pt x="7" y="237"/>
                  <a:pt x="7" y="237"/>
                </a:cubicBezTo>
                <a:cubicBezTo>
                  <a:pt x="7" y="224"/>
                  <a:pt x="7" y="224"/>
                  <a:pt x="7" y="224"/>
                </a:cubicBezTo>
                <a:cubicBezTo>
                  <a:pt x="9" y="224"/>
                  <a:pt x="9" y="224"/>
                  <a:pt x="9" y="224"/>
                </a:cubicBezTo>
                <a:cubicBezTo>
                  <a:pt x="9" y="218"/>
                  <a:pt x="9" y="218"/>
                  <a:pt x="9" y="218"/>
                </a:cubicBezTo>
                <a:cubicBezTo>
                  <a:pt x="5" y="195"/>
                  <a:pt x="5" y="195"/>
                  <a:pt x="5" y="195"/>
                </a:cubicBezTo>
                <a:cubicBezTo>
                  <a:pt x="7" y="195"/>
                  <a:pt x="7" y="195"/>
                  <a:pt x="7" y="195"/>
                </a:cubicBezTo>
                <a:cubicBezTo>
                  <a:pt x="7" y="192"/>
                  <a:pt x="7" y="192"/>
                  <a:pt x="7" y="192"/>
                </a:cubicBezTo>
                <a:cubicBezTo>
                  <a:pt x="6" y="185"/>
                  <a:pt x="6" y="185"/>
                  <a:pt x="6" y="185"/>
                </a:cubicBezTo>
                <a:cubicBezTo>
                  <a:pt x="8" y="185"/>
                  <a:pt x="8" y="185"/>
                  <a:pt x="8" y="185"/>
                </a:cubicBezTo>
                <a:cubicBezTo>
                  <a:pt x="7" y="179"/>
                  <a:pt x="7" y="179"/>
                  <a:pt x="7" y="179"/>
                </a:cubicBezTo>
                <a:cubicBezTo>
                  <a:pt x="3" y="179"/>
                  <a:pt x="3" y="179"/>
                  <a:pt x="3" y="179"/>
                </a:cubicBezTo>
                <a:cubicBezTo>
                  <a:pt x="5" y="172"/>
                  <a:pt x="5" y="172"/>
                  <a:pt x="5" y="172"/>
                </a:cubicBezTo>
                <a:cubicBezTo>
                  <a:pt x="5" y="145"/>
                  <a:pt x="5" y="145"/>
                  <a:pt x="5" y="145"/>
                </a:cubicBezTo>
                <a:cubicBezTo>
                  <a:pt x="5" y="145"/>
                  <a:pt x="5" y="145"/>
                  <a:pt x="5" y="145"/>
                </a:cubicBezTo>
                <a:cubicBezTo>
                  <a:pt x="5" y="141"/>
                  <a:pt x="5" y="141"/>
                  <a:pt x="5" y="141"/>
                </a:cubicBezTo>
                <a:cubicBezTo>
                  <a:pt x="2" y="135"/>
                  <a:pt x="2" y="135"/>
                  <a:pt x="2" y="135"/>
                </a:cubicBezTo>
                <a:cubicBezTo>
                  <a:pt x="4" y="135"/>
                  <a:pt x="4" y="135"/>
                  <a:pt x="4" y="135"/>
                </a:cubicBezTo>
                <a:cubicBezTo>
                  <a:pt x="4" y="133"/>
                  <a:pt x="4" y="133"/>
                  <a:pt x="4" y="133"/>
                </a:cubicBezTo>
                <a:cubicBezTo>
                  <a:pt x="4" y="133"/>
                  <a:pt x="4" y="133"/>
                  <a:pt x="4" y="133"/>
                </a:cubicBezTo>
                <a:cubicBezTo>
                  <a:pt x="5" y="127"/>
                  <a:pt x="5" y="127"/>
                  <a:pt x="5" y="127"/>
                </a:cubicBezTo>
                <a:cubicBezTo>
                  <a:pt x="5" y="125"/>
                  <a:pt x="5" y="125"/>
                  <a:pt x="5" y="125"/>
                </a:cubicBezTo>
                <a:cubicBezTo>
                  <a:pt x="4" y="125"/>
                  <a:pt x="4" y="125"/>
                  <a:pt x="4" y="125"/>
                </a:cubicBezTo>
                <a:cubicBezTo>
                  <a:pt x="4" y="112"/>
                  <a:pt x="4" y="112"/>
                  <a:pt x="4" y="112"/>
                </a:cubicBezTo>
                <a:cubicBezTo>
                  <a:pt x="5" y="112"/>
                  <a:pt x="5" y="112"/>
                  <a:pt x="5" y="112"/>
                </a:cubicBezTo>
                <a:cubicBezTo>
                  <a:pt x="5" y="112"/>
                  <a:pt x="5" y="112"/>
                  <a:pt x="5" y="112"/>
                </a:cubicBezTo>
                <a:cubicBezTo>
                  <a:pt x="5" y="111"/>
                  <a:pt x="5" y="111"/>
                  <a:pt x="5" y="111"/>
                </a:cubicBezTo>
                <a:cubicBezTo>
                  <a:pt x="6" y="110"/>
                  <a:pt x="6" y="110"/>
                  <a:pt x="6" y="109"/>
                </a:cubicBezTo>
                <a:cubicBezTo>
                  <a:pt x="6" y="109"/>
                  <a:pt x="6" y="109"/>
                  <a:pt x="6" y="109"/>
                </a:cubicBezTo>
                <a:cubicBezTo>
                  <a:pt x="6" y="107"/>
                  <a:pt x="6" y="107"/>
                  <a:pt x="6" y="107"/>
                </a:cubicBezTo>
                <a:cubicBezTo>
                  <a:pt x="3" y="107"/>
                  <a:pt x="3" y="107"/>
                  <a:pt x="3" y="107"/>
                </a:cubicBezTo>
                <a:cubicBezTo>
                  <a:pt x="5" y="100"/>
                  <a:pt x="5" y="100"/>
                  <a:pt x="5" y="100"/>
                </a:cubicBezTo>
                <a:cubicBezTo>
                  <a:pt x="4" y="100"/>
                  <a:pt x="4" y="100"/>
                  <a:pt x="4" y="100"/>
                </a:cubicBezTo>
                <a:cubicBezTo>
                  <a:pt x="4" y="93"/>
                  <a:pt x="4" y="93"/>
                  <a:pt x="4" y="93"/>
                </a:cubicBezTo>
                <a:cubicBezTo>
                  <a:pt x="3" y="93"/>
                  <a:pt x="3" y="93"/>
                  <a:pt x="3" y="93"/>
                </a:cubicBezTo>
                <a:cubicBezTo>
                  <a:pt x="4" y="90"/>
                  <a:pt x="4" y="90"/>
                  <a:pt x="4" y="90"/>
                </a:cubicBezTo>
                <a:cubicBezTo>
                  <a:pt x="4" y="87"/>
                  <a:pt x="4" y="87"/>
                  <a:pt x="4" y="87"/>
                </a:cubicBezTo>
                <a:cubicBezTo>
                  <a:pt x="5" y="87"/>
                  <a:pt x="5" y="87"/>
                  <a:pt x="5" y="87"/>
                </a:cubicBezTo>
                <a:cubicBezTo>
                  <a:pt x="6" y="79"/>
                  <a:pt x="6" y="79"/>
                  <a:pt x="6" y="79"/>
                </a:cubicBezTo>
                <a:cubicBezTo>
                  <a:pt x="8" y="78"/>
                  <a:pt x="8" y="78"/>
                  <a:pt x="8" y="78"/>
                </a:cubicBezTo>
                <a:cubicBezTo>
                  <a:pt x="8" y="77"/>
                  <a:pt x="8" y="75"/>
                  <a:pt x="7" y="74"/>
                </a:cubicBezTo>
                <a:cubicBezTo>
                  <a:pt x="7" y="70"/>
                  <a:pt x="6" y="64"/>
                  <a:pt x="8" y="58"/>
                </a:cubicBezTo>
                <a:cubicBezTo>
                  <a:pt x="9" y="55"/>
                  <a:pt x="9" y="55"/>
                  <a:pt x="9" y="55"/>
                </a:cubicBezTo>
                <a:cubicBezTo>
                  <a:pt x="9" y="52"/>
                  <a:pt x="9" y="52"/>
                  <a:pt x="9" y="52"/>
                </a:cubicBezTo>
                <a:cubicBezTo>
                  <a:pt x="7" y="49"/>
                  <a:pt x="7" y="47"/>
                  <a:pt x="8" y="46"/>
                </a:cubicBezTo>
                <a:cubicBezTo>
                  <a:pt x="8" y="42"/>
                  <a:pt x="8" y="42"/>
                  <a:pt x="8" y="42"/>
                </a:cubicBezTo>
                <a:cubicBezTo>
                  <a:pt x="8" y="28"/>
                  <a:pt x="8" y="28"/>
                  <a:pt x="8" y="28"/>
                </a:cubicBezTo>
                <a:cubicBezTo>
                  <a:pt x="6" y="28"/>
                  <a:pt x="6" y="28"/>
                  <a:pt x="6" y="28"/>
                </a:cubicBezTo>
                <a:cubicBezTo>
                  <a:pt x="6" y="25"/>
                  <a:pt x="6" y="25"/>
                  <a:pt x="6" y="25"/>
                </a:cubicBezTo>
                <a:cubicBezTo>
                  <a:pt x="3" y="25"/>
                  <a:pt x="3" y="25"/>
                  <a:pt x="3" y="25"/>
                </a:cubicBezTo>
                <a:cubicBezTo>
                  <a:pt x="7" y="13"/>
                  <a:pt x="7" y="13"/>
                  <a:pt x="7" y="13"/>
                </a:cubicBezTo>
                <a:cubicBezTo>
                  <a:pt x="7" y="12"/>
                  <a:pt x="7" y="12"/>
                  <a:pt x="7" y="12"/>
                </a:cubicBezTo>
                <a:cubicBezTo>
                  <a:pt x="7" y="12"/>
                  <a:pt x="7" y="12"/>
                  <a:pt x="7" y="12"/>
                </a:cubicBezTo>
                <a:cubicBezTo>
                  <a:pt x="8" y="9"/>
                  <a:pt x="8" y="9"/>
                  <a:pt x="8" y="9"/>
                </a:cubicBezTo>
                <a:cubicBezTo>
                  <a:pt x="12" y="11"/>
                  <a:pt x="12" y="11"/>
                  <a:pt x="12" y="11"/>
                </a:cubicBezTo>
                <a:cubicBezTo>
                  <a:pt x="13" y="11"/>
                  <a:pt x="14" y="11"/>
                  <a:pt x="14" y="11"/>
                </a:cubicBezTo>
                <a:cubicBezTo>
                  <a:pt x="15" y="9"/>
                  <a:pt x="15" y="9"/>
                  <a:pt x="15" y="9"/>
                </a:cubicBezTo>
                <a:cubicBezTo>
                  <a:pt x="25" y="9"/>
                  <a:pt x="25" y="9"/>
                  <a:pt x="25" y="9"/>
                </a:cubicBezTo>
                <a:cubicBezTo>
                  <a:pt x="32" y="6"/>
                  <a:pt x="32" y="6"/>
                  <a:pt x="32" y="6"/>
                </a:cubicBezTo>
                <a:cubicBezTo>
                  <a:pt x="32" y="8"/>
                  <a:pt x="32" y="8"/>
                  <a:pt x="32" y="8"/>
                </a:cubicBezTo>
                <a:cubicBezTo>
                  <a:pt x="42" y="8"/>
                  <a:pt x="42" y="8"/>
                  <a:pt x="42" y="8"/>
                </a:cubicBezTo>
                <a:cubicBezTo>
                  <a:pt x="42" y="9"/>
                  <a:pt x="42" y="9"/>
                  <a:pt x="42" y="9"/>
                </a:cubicBezTo>
                <a:cubicBezTo>
                  <a:pt x="52" y="9"/>
                  <a:pt x="52" y="9"/>
                  <a:pt x="52" y="9"/>
                </a:cubicBezTo>
                <a:cubicBezTo>
                  <a:pt x="52" y="11"/>
                  <a:pt x="52" y="11"/>
                  <a:pt x="52" y="11"/>
                </a:cubicBezTo>
                <a:cubicBezTo>
                  <a:pt x="59" y="11"/>
                  <a:pt x="59" y="11"/>
                  <a:pt x="59" y="11"/>
                </a:cubicBezTo>
                <a:cubicBezTo>
                  <a:pt x="59" y="12"/>
                  <a:pt x="59" y="12"/>
                  <a:pt x="59" y="12"/>
                </a:cubicBezTo>
                <a:cubicBezTo>
                  <a:pt x="61" y="12"/>
                  <a:pt x="63" y="12"/>
                  <a:pt x="66" y="11"/>
                </a:cubicBezTo>
                <a:cubicBezTo>
                  <a:pt x="71" y="9"/>
                  <a:pt x="71" y="9"/>
                  <a:pt x="71" y="9"/>
                </a:cubicBezTo>
                <a:cubicBezTo>
                  <a:pt x="72" y="11"/>
                  <a:pt x="72" y="11"/>
                  <a:pt x="72" y="11"/>
                </a:cubicBezTo>
                <a:cubicBezTo>
                  <a:pt x="72" y="11"/>
                  <a:pt x="72" y="11"/>
                  <a:pt x="72" y="11"/>
                </a:cubicBezTo>
                <a:cubicBezTo>
                  <a:pt x="89" y="11"/>
                  <a:pt x="89" y="11"/>
                  <a:pt x="89" y="11"/>
                </a:cubicBezTo>
                <a:cubicBezTo>
                  <a:pt x="89" y="12"/>
                  <a:pt x="89" y="12"/>
                  <a:pt x="89" y="12"/>
                </a:cubicBezTo>
                <a:cubicBezTo>
                  <a:pt x="91" y="12"/>
                  <a:pt x="93" y="13"/>
                  <a:pt x="95" y="13"/>
                </a:cubicBezTo>
                <a:cubicBezTo>
                  <a:pt x="97" y="13"/>
                  <a:pt x="99" y="13"/>
                  <a:pt x="102" y="13"/>
                </a:cubicBezTo>
                <a:cubicBezTo>
                  <a:pt x="104" y="13"/>
                  <a:pt x="104" y="13"/>
                  <a:pt x="104" y="13"/>
                </a:cubicBezTo>
                <a:cubicBezTo>
                  <a:pt x="106" y="10"/>
                  <a:pt x="106" y="10"/>
                  <a:pt x="106" y="10"/>
                </a:cubicBezTo>
                <a:cubicBezTo>
                  <a:pt x="106" y="8"/>
                  <a:pt x="106" y="8"/>
                  <a:pt x="106" y="8"/>
                </a:cubicBezTo>
                <a:cubicBezTo>
                  <a:pt x="120" y="8"/>
                  <a:pt x="120" y="8"/>
                  <a:pt x="120" y="8"/>
                </a:cubicBezTo>
                <a:cubicBezTo>
                  <a:pt x="120" y="8"/>
                  <a:pt x="120" y="8"/>
                  <a:pt x="120" y="8"/>
                </a:cubicBezTo>
                <a:cubicBezTo>
                  <a:pt x="121" y="8"/>
                  <a:pt x="121" y="8"/>
                  <a:pt x="121" y="8"/>
                </a:cubicBezTo>
                <a:cubicBezTo>
                  <a:pt x="124" y="7"/>
                  <a:pt x="124" y="7"/>
                  <a:pt x="124" y="7"/>
                </a:cubicBezTo>
                <a:cubicBezTo>
                  <a:pt x="125" y="8"/>
                  <a:pt x="125" y="8"/>
                  <a:pt x="125" y="8"/>
                </a:cubicBezTo>
                <a:cubicBezTo>
                  <a:pt x="126" y="8"/>
                  <a:pt x="126" y="8"/>
                  <a:pt x="126" y="8"/>
                </a:cubicBezTo>
                <a:cubicBezTo>
                  <a:pt x="128" y="8"/>
                  <a:pt x="129" y="9"/>
                  <a:pt x="130" y="10"/>
                </a:cubicBezTo>
                <a:cubicBezTo>
                  <a:pt x="135" y="8"/>
                  <a:pt x="135" y="8"/>
                  <a:pt x="135" y="8"/>
                </a:cubicBezTo>
                <a:cubicBezTo>
                  <a:pt x="136" y="11"/>
                  <a:pt x="136" y="11"/>
                  <a:pt x="136" y="11"/>
                </a:cubicBezTo>
                <a:cubicBezTo>
                  <a:pt x="138" y="11"/>
                  <a:pt x="139" y="11"/>
                  <a:pt x="139" y="12"/>
                </a:cubicBezTo>
                <a:cubicBezTo>
                  <a:pt x="140" y="12"/>
                  <a:pt x="140" y="12"/>
                  <a:pt x="140" y="12"/>
                </a:cubicBezTo>
                <a:cubicBezTo>
                  <a:pt x="141" y="11"/>
                  <a:pt x="141" y="11"/>
                  <a:pt x="142" y="11"/>
                </a:cubicBezTo>
                <a:cubicBezTo>
                  <a:pt x="142" y="11"/>
                  <a:pt x="142" y="11"/>
                  <a:pt x="142" y="11"/>
                </a:cubicBezTo>
                <a:cubicBezTo>
                  <a:pt x="144" y="11"/>
                  <a:pt x="144" y="11"/>
                  <a:pt x="144" y="11"/>
                </a:cubicBezTo>
                <a:cubicBezTo>
                  <a:pt x="144" y="11"/>
                  <a:pt x="145" y="11"/>
                  <a:pt x="146" y="11"/>
                </a:cubicBezTo>
                <a:cubicBezTo>
                  <a:pt x="152" y="11"/>
                  <a:pt x="152" y="11"/>
                  <a:pt x="152" y="11"/>
                </a:cubicBezTo>
                <a:cubicBezTo>
                  <a:pt x="152" y="11"/>
                  <a:pt x="152" y="10"/>
                  <a:pt x="153" y="10"/>
                </a:cubicBezTo>
                <a:cubicBezTo>
                  <a:pt x="153" y="9"/>
                  <a:pt x="153" y="9"/>
                  <a:pt x="153" y="9"/>
                </a:cubicBezTo>
                <a:cubicBezTo>
                  <a:pt x="159" y="9"/>
                  <a:pt x="159" y="9"/>
                  <a:pt x="159" y="9"/>
                </a:cubicBezTo>
                <a:cubicBezTo>
                  <a:pt x="160" y="10"/>
                  <a:pt x="162" y="10"/>
                  <a:pt x="163" y="10"/>
                </a:cubicBezTo>
                <a:cubicBezTo>
                  <a:pt x="163" y="11"/>
                  <a:pt x="164" y="11"/>
                  <a:pt x="164" y="11"/>
                </a:cubicBezTo>
                <a:cubicBezTo>
                  <a:pt x="165" y="11"/>
                  <a:pt x="166" y="10"/>
                  <a:pt x="166" y="10"/>
                </a:cubicBezTo>
                <a:cubicBezTo>
                  <a:pt x="170" y="8"/>
                  <a:pt x="175" y="6"/>
                  <a:pt x="181" y="7"/>
                </a:cubicBezTo>
                <a:cubicBezTo>
                  <a:pt x="182" y="7"/>
                  <a:pt x="182" y="7"/>
                  <a:pt x="182" y="7"/>
                </a:cubicBezTo>
                <a:cubicBezTo>
                  <a:pt x="192" y="5"/>
                  <a:pt x="192" y="5"/>
                  <a:pt x="192" y="5"/>
                </a:cubicBezTo>
                <a:cubicBezTo>
                  <a:pt x="194" y="8"/>
                  <a:pt x="194" y="8"/>
                  <a:pt x="194" y="8"/>
                </a:cubicBezTo>
                <a:cubicBezTo>
                  <a:pt x="198" y="8"/>
                  <a:pt x="198" y="8"/>
                  <a:pt x="198" y="8"/>
                </a:cubicBezTo>
                <a:cubicBezTo>
                  <a:pt x="198" y="9"/>
                  <a:pt x="198" y="9"/>
                  <a:pt x="198" y="9"/>
                </a:cubicBezTo>
                <a:cubicBezTo>
                  <a:pt x="205" y="9"/>
                  <a:pt x="205" y="9"/>
                  <a:pt x="205" y="9"/>
                </a:cubicBezTo>
                <a:cubicBezTo>
                  <a:pt x="205" y="11"/>
                  <a:pt x="205" y="11"/>
                  <a:pt x="205" y="11"/>
                </a:cubicBezTo>
                <a:cubicBezTo>
                  <a:pt x="207" y="11"/>
                  <a:pt x="207" y="11"/>
                  <a:pt x="207" y="11"/>
                </a:cubicBezTo>
                <a:cubicBezTo>
                  <a:pt x="215" y="7"/>
                  <a:pt x="215" y="7"/>
                  <a:pt x="215" y="7"/>
                </a:cubicBezTo>
                <a:cubicBezTo>
                  <a:pt x="215" y="13"/>
                  <a:pt x="215" y="13"/>
                  <a:pt x="215" y="13"/>
                </a:cubicBezTo>
                <a:cubicBezTo>
                  <a:pt x="216" y="13"/>
                  <a:pt x="218" y="13"/>
                  <a:pt x="220" y="13"/>
                </a:cubicBezTo>
                <a:cubicBezTo>
                  <a:pt x="220" y="11"/>
                  <a:pt x="220" y="11"/>
                  <a:pt x="220" y="11"/>
                </a:cubicBezTo>
                <a:cubicBezTo>
                  <a:pt x="222" y="11"/>
                  <a:pt x="222" y="11"/>
                  <a:pt x="222" y="11"/>
                </a:cubicBezTo>
                <a:cubicBezTo>
                  <a:pt x="222" y="10"/>
                  <a:pt x="222" y="10"/>
                  <a:pt x="222" y="10"/>
                </a:cubicBezTo>
                <a:cubicBezTo>
                  <a:pt x="228" y="9"/>
                  <a:pt x="228" y="9"/>
                  <a:pt x="228" y="9"/>
                </a:cubicBezTo>
                <a:cubicBezTo>
                  <a:pt x="230" y="9"/>
                  <a:pt x="231" y="10"/>
                  <a:pt x="232" y="11"/>
                </a:cubicBezTo>
                <a:cubicBezTo>
                  <a:pt x="239" y="11"/>
                  <a:pt x="239" y="11"/>
                  <a:pt x="239" y="11"/>
                </a:cubicBezTo>
                <a:cubicBezTo>
                  <a:pt x="239" y="7"/>
                  <a:pt x="239" y="7"/>
                  <a:pt x="239" y="7"/>
                </a:cubicBezTo>
                <a:cubicBezTo>
                  <a:pt x="247" y="11"/>
                  <a:pt x="247" y="11"/>
                  <a:pt x="247" y="11"/>
                </a:cubicBezTo>
                <a:cubicBezTo>
                  <a:pt x="249" y="11"/>
                  <a:pt x="249" y="11"/>
                  <a:pt x="249" y="11"/>
                </a:cubicBezTo>
                <a:cubicBezTo>
                  <a:pt x="251" y="10"/>
                  <a:pt x="254" y="9"/>
                  <a:pt x="258" y="10"/>
                </a:cubicBezTo>
                <a:cubicBezTo>
                  <a:pt x="258" y="10"/>
                  <a:pt x="258" y="10"/>
                  <a:pt x="258" y="10"/>
                </a:cubicBezTo>
                <a:cubicBezTo>
                  <a:pt x="260" y="9"/>
                  <a:pt x="260" y="9"/>
                  <a:pt x="260" y="9"/>
                </a:cubicBezTo>
                <a:cubicBezTo>
                  <a:pt x="262" y="9"/>
                  <a:pt x="264" y="10"/>
                  <a:pt x="269" y="12"/>
                </a:cubicBezTo>
                <a:cubicBezTo>
                  <a:pt x="279" y="8"/>
                  <a:pt x="279" y="8"/>
                  <a:pt x="279" y="8"/>
                </a:cubicBezTo>
                <a:cubicBezTo>
                  <a:pt x="279" y="12"/>
                  <a:pt x="279" y="12"/>
                  <a:pt x="279" y="12"/>
                </a:cubicBezTo>
                <a:cubicBezTo>
                  <a:pt x="280" y="12"/>
                  <a:pt x="280" y="12"/>
                  <a:pt x="280" y="12"/>
                </a:cubicBezTo>
                <a:cubicBezTo>
                  <a:pt x="280" y="9"/>
                  <a:pt x="280" y="9"/>
                  <a:pt x="280" y="9"/>
                </a:cubicBezTo>
                <a:cubicBezTo>
                  <a:pt x="287" y="9"/>
                  <a:pt x="287" y="9"/>
                  <a:pt x="287" y="9"/>
                </a:cubicBezTo>
                <a:cubicBezTo>
                  <a:pt x="287" y="8"/>
                  <a:pt x="287" y="8"/>
                  <a:pt x="287" y="8"/>
                </a:cubicBezTo>
                <a:cubicBezTo>
                  <a:pt x="294" y="9"/>
                  <a:pt x="294" y="9"/>
                  <a:pt x="294" y="9"/>
                </a:cubicBezTo>
                <a:cubicBezTo>
                  <a:pt x="300" y="10"/>
                  <a:pt x="300" y="10"/>
                  <a:pt x="300" y="10"/>
                </a:cubicBezTo>
                <a:cubicBezTo>
                  <a:pt x="301" y="10"/>
                  <a:pt x="301" y="10"/>
                  <a:pt x="302" y="10"/>
                </a:cubicBezTo>
                <a:cubicBezTo>
                  <a:pt x="303" y="8"/>
                  <a:pt x="303" y="8"/>
                  <a:pt x="303" y="8"/>
                </a:cubicBezTo>
                <a:cubicBezTo>
                  <a:pt x="305" y="8"/>
                  <a:pt x="305" y="8"/>
                  <a:pt x="305" y="8"/>
                </a:cubicBezTo>
                <a:cubicBezTo>
                  <a:pt x="307" y="7"/>
                  <a:pt x="309" y="6"/>
                  <a:pt x="311" y="7"/>
                </a:cubicBezTo>
                <a:cubicBezTo>
                  <a:pt x="311" y="5"/>
                  <a:pt x="311" y="5"/>
                  <a:pt x="311" y="5"/>
                </a:cubicBezTo>
                <a:cubicBezTo>
                  <a:pt x="321" y="8"/>
                  <a:pt x="321" y="8"/>
                  <a:pt x="321" y="8"/>
                </a:cubicBezTo>
                <a:cubicBezTo>
                  <a:pt x="333" y="8"/>
                  <a:pt x="333" y="8"/>
                  <a:pt x="333" y="8"/>
                </a:cubicBezTo>
                <a:cubicBezTo>
                  <a:pt x="340" y="6"/>
                  <a:pt x="340" y="6"/>
                  <a:pt x="340" y="6"/>
                </a:cubicBezTo>
                <a:cubicBezTo>
                  <a:pt x="340" y="9"/>
                  <a:pt x="340" y="9"/>
                  <a:pt x="340" y="9"/>
                </a:cubicBezTo>
                <a:cubicBezTo>
                  <a:pt x="344" y="9"/>
                  <a:pt x="344" y="9"/>
                  <a:pt x="344" y="9"/>
                </a:cubicBezTo>
                <a:cubicBezTo>
                  <a:pt x="345" y="11"/>
                  <a:pt x="345" y="11"/>
                  <a:pt x="345" y="11"/>
                </a:cubicBezTo>
                <a:cubicBezTo>
                  <a:pt x="348" y="11"/>
                  <a:pt x="352" y="10"/>
                  <a:pt x="355" y="11"/>
                </a:cubicBezTo>
                <a:cubicBezTo>
                  <a:pt x="357" y="12"/>
                  <a:pt x="357" y="12"/>
                  <a:pt x="357" y="12"/>
                </a:cubicBezTo>
                <a:cubicBezTo>
                  <a:pt x="361" y="11"/>
                  <a:pt x="361" y="11"/>
                  <a:pt x="361" y="11"/>
                </a:cubicBezTo>
                <a:cubicBezTo>
                  <a:pt x="361" y="8"/>
                  <a:pt x="361" y="8"/>
                  <a:pt x="361" y="8"/>
                </a:cubicBezTo>
                <a:cubicBezTo>
                  <a:pt x="367" y="8"/>
                  <a:pt x="367" y="8"/>
                  <a:pt x="367" y="8"/>
                </a:cubicBezTo>
                <a:cubicBezTo>
                  <a:pt x="370" y="7"/>
                  <a:pt x="370" y="7"/>
                  <a:pt x="370" y="7"/>
                </a:cubicBezTo>
                <a:cubicBezTo>
                  <a:pt x="371" y="7"/>
                  <a:pt x="373" y="7"/>
                  <a:pt x="374" y="7"/>
                </a:cubicBezTo>
                <a:cubicBezTo>
                  <a:pt x="378" y="7"/>
                  <a:pt x="382" y="8"/>
                  <a:pt x="385" y="9"/>
                </a:cubicBezTo>
                <a:cubicBezTo>
                  <a:pt x="385" y="9"/>
                  <a:pt x="385" y="9"/>
                  <a:pt x="385" y="9"/>
                </a:cubicBezTo>
                <a:cubicBezTo>
                  <a:pt x="387" y="9"/>
                  <a:pt x="387" y="9"/>
                  <a:pt x="387" y="9"/>
                </a:cubicBezTo>
                <a:cubicBezTo>
                  <a:pt x="387" y="8"/>
                  <a:pt x="387" y="8"/>
                  <a:pt x="387" y="8"/>
                </a:cubicBezTo>
                <a:cubicBezTo>
                  <a:pt x="392" y="8"/>
                  <a:pt x="392" y="8"/>
                  <a:pt x="392" y="8"/>
                </a:cubicBezTo>
                <a:cubicBezTo>
                  <a:pt x="398" y="7"/>
                  <a:pt x="398" y="7"/>
                  <a:pt x="398" y="7"/>
                </a:cubicBezTo>
                <a:cubicBezTo>
                  <a:pt x="398" y="8"/>
                  <a:pt x="398" y="8"/>
                  <a:pt x="398" y="8"/>
                </a:cubicBezTo>
                <a:cubicBezTo>
                  <a:pt x="403" y="8"/>
                  <a:pt x="403" y="8"/>
                  <a:pt x="403" y="8"/>
                </a:cubicBezTo>
                <a:cubicBezTo>
                  <a:pt x="403" y="1"/>
                  <a:pt x="403" y="1"/>
                  <a:pt x="403" y="1"/>
                </a:cubicBezTo>
                <a:cubicBezTo>
                  <a:pt x="412" y="4"/>
                  <a:pt x="412" y="4"/>
                  <a:pt x="412" y="4"/>
                </a:cubicBezTo>
                <a:cubicBezTo>
                  <a:pt x="414" y="4"/>
                  <a:pt x="416" y="5"/>
                  <a:pt x="417" y="7"/>
                </a:cubicBezTo>
                <a:cubicBezTo>
                  <a:pt x="418" y="7"/>
                  <a:pt x="418" y="7"/>
                  <a:pt x="418" y="7"/>
                </a:cubicBezTo>
                <a:cubicBezTo>
                  <a:pt x="419" y="7"/>
                  <a:pt x="419" y="7"/>
                  <a:pt x="419" y="7"/>
                </a:cubicBezTo>
                <a:cubicBezTo>
                  <a:pt x="419" y="8"/>
                  <a:pt x="420" y="8"/>
                  <a:pt x="420" y="8"/>
                </a:cubicBezTo>
                <a:cubicBezTo>
                  <a:pt x="421" y="8"/>
                  <a:pt x="421" y="8"/>
                  <a:pt x="422" y="8"/>
                </a:cubicBezTo>
                <a:cubicBezTo>
                  <a:pt x="422" y="8"/>
                  <a:pt x="422" y="8"/>
                  <a:pt x="422" y="8"/>
                </a:cubicBezTo>
                <a:cubicBezTo>
                  <a:pt x="431" y="8"/>
                  <a:pt x="431" y="8"/>
                  <a:pt x="431" y="8"/>
                </a:cubicBezTo>
                <a:cubicBezTo>
                  <a:pt x="431" y="9"/>
                  <a:pt x="431" y="9"/>
                  <a:pt x="431" y="9"/>
                </a:cubicBezTo>
                <a:cubicBezTo>
                  <a:pt x="437" y="9"/>
                  <a:pt x="437" y="9"/>
                  <a:pt x="437" y="9"/>
                </a:cubicBezTo>
                <a:cubicBezTo>
                  <a:pt x="443" y="8"/>
                  <a:pt x="443" y="8"/>
                  <a:pt x="443" y="8"/>
                </a:cubicBezTo>
                <a:cubicBezTo>
                  <a:pt x="443" y="9"/>
                  <a:pt x="443" y="9"/>
                  <a:pt x="443" y="9"/>
                </a:cubicBezTo>
                <a:cubicBezTo>
                  <a:pt x="443" y="9"/>
                  <a:pt x="443" y="9"/>
                  <a:pt x="443" y="9"/>
                </a:cubicBezTo>
                <a:cubicBezTo>
                  <a:pt x="445" y="10"/>
                  <a:pt x="445" y="10"/>
                  <a:pt x="445" y="10"/>
                </a:cubicBezTo>
                <a:cubicBezTo>
                  <a:pt x="447" y="10"/>
                  <a:pt x="447" y="10"/>
                  <a:pt x="447" y="10"/>
                </a:cubicBezTo>
                <a:cubicBezTo>
                  <a:pt x="453" y="7"/>
                  <a:pt x="453" y="7"/>
                  <a:pt x="453" y="7"/>
                </a:cubicBezTo>
                <a:cubicBezTo>
                  <a:pt x="453" y="8"/>
                  <a:pt x="453" y="8"/>
                  <a:pt x="453" y="8"/>
                </a:cubicBezTo>
                <a:cubicBezTo>
                  <a:pt x="463" y="7"/>
                  <a:pt x="463" y="7"/>
                  <a:pt x="463" y="7"/>
                </a:cubicBezTo>
                <a:cubicBezTo>
                  <a:pt x="463" y="7"/>
                  <a:pt x="463" y="7"/>
                  <a:pt x="463" y="7"/>
                </a:cubicBezTo>
                <a:cubicBezTo>
                  <a:pt x="468" y="7"/>
                  <a:pt x="468" y="7"/>
                  <a:pt x="468" y="7"/>
                </a:cubicBezTo>
                <a:cubicBezTo>
                  <a:pt x="468" y="6"/>
                  <a:pt x="468" y="6"/>
                  <a:pt x="468" y="6"/>
                </a:cubicBezTo>
                <a:cubicBezTo>
                  <a:pt x="479" y="6"/>
                  <a:pt x="479" y="6"/>
                  <a:pt x="479" y="6"/>
                </a:cubicBezTo>
                <a:cubicBezTo>
                  <a:pt x="480" y="7"/>
                  <a:pt x="480" y="7"/>
                  <a:pt x="480" y="7"/>
                </a:cubicBezTo>
                <a:cubicBezTo>
                  <a:pt x="488" y="6"/>
                  <a:pt x="488" y="6"/>
                  <a:pt x="488" y="6"/>
                </a:cubicBezTo>
                <a:cubicBezTo>
                  <a:pt x="488" y="8"/>
                  <a:pt x="488" y="8"/>
                  <a:pt x="488" y="8"/>
                </a:cubicBezTo>
                <a:cubicBezTo>
                  <a:pt x="496" y="8"/>
                  <a:pt x="496" y="8"/>
                  <a:pt x="496" y="8"/>
                </a:cubicBezTo>
                <a:cubicBezTo>
                  <a:pt x="496" y="9"/>
                  <a:pt x="496" y="9"/>
                  <a:pt x="496" y="9"/>
                </a:cubicBezTo>
                <a:cubicBezTo>
                  <a:pt x="500" y="9"/>
                  <a:pt x="500" y="9"/>
                  <a:pt x="500" y="9"/>
                </a:cubicBezTo>
                <a:cubicBezTo>
                  <a:pt x="504" y="9"/>
                  <a:pt x="504" y="9"/>
                  <a:pt x="504" y="9"/>
                </a:cubicBezTo>
                <a:cubicBezTo>
                  <a:pt x="504" y="10"/>
                  <a:pt x="504" y="10"/>
                  <a:pt x="504" y="10"/>
                </a:cubicBezTo>
                <a:cubicBezTo>
                  <a:pt x="505" y="10"/>
                  <a:pt x="505" y="10"/>
                  <a:pt x="505" y="10"/>
                </a:cubicBezTo>
                <a:cubicBezTo>
                  <a:pt x="511" y="7"/>
                  <a:pt x="511" y="7"/>
                  <a:pt x="511" y="7"/>
                </a:cubicBezTo>
                <a:cubicBezTo>
                  <a:pt x="512" y="11"/>
                  <a:pt x="512" y="11"/>
                  <a:pt x="512" y="11"/>
                </a:cubicBezTo>
                <a:cubicBezTo>
                  <a:pt x="517" y="10"/>
                  <a:pt x="517" y="10"/>
                  <a:pt x="517" y="10"/>
                </a:cubicBezTo>
                <a:cubicBezTo>
                  <a:pt x="518" y="12"/>
                  <a:pt x="518" y="12"/>
                  <a:pt x="518" y="12"/>
                </a:cubicBezTo>
                <a:cubicBezTo>
                  <a:pt x="520" y="11"/>
                  <a:pt x="522" y="11"/>
                  <a:pt x="524" y="11"/>
                </a:cubicBezTo>
                <a:cubicBezTo>
                  <a:pt x="524" y="10"/>
                  <a:pt x="524" y="10"/>
                  <a:pt x="524" y="10"/>
                </a:cubicBezTo>
                <a:cubicBezTo>
                  <a:pt x="551" y="13"/>
                  <a:pt x="551" y="13"/>
                  <a:pt x="551" y="13"/>
                </a:cubicBezTo>
                <a:cubicBezTo>
                  <a:pt x="552" y="11"/>
                  <a:pt x="552" y="11"/>
                  <a:pt x="552" y="11"/>
                </a:cubicBezTo>
                <a:cubicBezTo>
                  <a:pt x="555" y="11"/>
                  <a:pt x="555" y="11"/>
                  <a:pt x="555" y="11"/>
                </a:cubicBezTo>
                <a:cubicBezTo>
                  <a:pt x="555" y="9"/>
                  <a:pt x="555" y="9"/>
                  <a:pt x="555" y="9"/>
                </a:cubicBezTo>
                <a:cubicBezTo>
                  <a:pt x="569" y="9"/>
                  <a:pt x="569" y="9"/>
                  <a:pt x="569" y="9"/>
                </a:cubicBezTo>
                <a:cubicBezTo>
                  <a:pt x="569" y="11"/>
                  <a:pt x="569" y="11"/>
                  <a:pt x="569" y="11"/>
                </a:cubicBezTo>
                <a:cubicBezTo>
                  <a:pt x="575" y="11"/>
                  <a:pt x="575" y="11"/>
                  <a:pt x="575" y="11"/>
                </a:cubicBezTo>
                <a:cubicBezTo>
                  <a:pt x="575" y="13"/>
                  <a:pt x="575" y="13"/>
                  <a:pt x="575" y="13"/>
                </a:cubicBezTo>
                <a:cubicBezTo>
                  <a:pt x="576" y="13"/>
                  <a:pt x="576" y="13"/>
                  <a:pt x="576" y="13"/>
                </a:cubicBezTo>
                <a:cubicBezTo>
                  <a:pt x="576" y="9"/>
                  <a:pt x="576" y="9"/>
                  <a:pt x="576" y="9"/>
                </a:cubicBezTo>
                <a:cubicBezTo>
                  <a:pt x="583" y="11"/>
                  <a:pt x="583" y="11"/>
                  <a:pt x="583" y="11"/>
                </a:cubicBezTo>
                <a:cubicBezTo>
                  <a:pt x="583" y="6"/>
                  <a:pt x="583" y="6"/>
                  <a:pt x="583" y="6"/>
                </a:cubicBezTo>
                <a:cubicBezTo>
                  <a:pt x="591" y="9"/>
                  <a:pt x="591" y="9"/>
                  <a:pt x="591" y="9"/>
                </a:cubicBezTo>
                <a:cubicBezTo>
                  <a:pt x="593" y="9"/>
                  <a:pt x="593" y="9"/>
                  <a:pt x="593" y="9"/>
                </a:cubicBezTo>
                <a:cubicBezTo>
                  <a:pt x="593" y="8"/>
                  <a:pt x="593" y="8"/>
                  <a:pt x="593" y="8"/>
                </a:cubicBezTo>
                <a:cubicBezTo>
                  <a:pt x="607" y="8"/>
                  <a:pt x="607" y="8"/>
                  <a:pt x="607" y="8"/>
                </a:cubicBezTo>
                <a:cubicBezTo>
                  <a:pt x="608" y="8"/>
                  <a:pt x="608" y="8"/>
                  <a:pt x="609" y="8"/>
                </a:cubicBezTo>
                <a:cubicBezTo>
                  <a:pt x="612" y="8"/>
                  <a:pt x="612" y="8"/>
                  <a:pt x="612" y="8"/>
                </a:cubicBezTo>
                <a:cubicBezTo>
                  <a:pt x="612" y="8"/>
                  <a:pt x="613" y="8"/>
                  <a:pt x="613" y="8"/>
                </a:cubicBezTo>
                <a:cubicBezTo>
                  <a:pt x="614" y="8"/>
                  <a:pt x="614" y="8"/>
                  <a:pt x="614" y="8"/>
                </a:cubicBezTo>
                <a:cubicBezTo>
                  <a:pt x="614" y="8"/>
                  <a:pt x="615" y="8"/>
                  <a:pt x="615" y="8"/>
                </a:cubicBezTo>
                <a:cubicBezTo>
                  <a:pt x="616" y="8"/>
                  <a:pt x="617" y="8"/>
                  <a:pt x="618" y="9"/>
                </a:cubicBezTo>
                <a:cubicBezTo>
                  <a:pt x="624" y="7"/>
                  <a:pt x="624" y="7"/>
                  <a:pt x="624" y="7"/>
                </a:cubicBezTo>
                <a:cubicBezTo>
                  <a:pt x="625" y="9"/>
                  <a:pt x="625" y="9"/>
                  <a:pt x="625" y="9"/>
                </a:cubicBezTo>
                <a:cubicBezTo>
                  <a:pt x="629" y="8"/>
                  <a:pt x="629" y="8"/>
                  <a:pt x="629" y="8"/>
                </a:cubicBezTo>
                <a:cubicBezTo>
                  <a:pt x="630" y="11"/>
                  <a:pt x="630" y="11"/>
                  <a:pt x="630" y="11"/>
                </a:cubicBezTo>
                <a:cubicBezTo>
                  <a:pt x="637" y="8"/>
                  <a:pt x="637" y="8"/>
                  <a:pt x="637" y="8"/>
                </a:cubicBezTo>
                <a:cubicBezTo>
                  <a:pt x="637" y="12"/>
                  <a:pt x="637" y="12"/>
                  <a:pt x="637" y="12"/>
                </a:cubicBezTo>
                <a:cubicBezTo>
                  <a:pt x="646" y="12"/>
                  <a:pt x="646" y="12"/>
                  <a:pt x="646" y="12"/>
                </a:cubicBezTo>
                <a:cubicBezTo>
                  <a:pt x="646" y="13"/>
                  <a:pt x="646" y="13"/>
                  <a:pt x="646" y="13"/>
                </a:cubicBezTo>
                <a:cubicBezTo>
                  <a:pt x="653" y="14"/>
                  <a:pt x="653" y="14"/>
                  <a:pt x="653" y="14"/>
                </a:cubicBezTo>
                <a:cubicBezTo>
                  <a:pt x="653" y="13"/>
                  <a:pt x="653" y="13"/>
                  <a:pt x="653" y="13"/>
                </a:cubicBezTo>
                <a:cubicBezTo>
                  <a:pt x="659" y="13"/>
                  <a:pt x="659" y="13"/>
                  <a:pt x="659" y="13"/>
                </a:cubicBezTo>
                <a:cubicBezTo>
                  <a:pt x="659" y="13"/>
                  <a:pt x="659" y="13"/>
                  <a:pt x="659" y="13"/>
                </a:cubicBezTo>
                <a:cubicBezTo>
                  <a:pt x="664" y="12"/>
                  <a:pt x="664" y="12"/>
                  <a:pt x="664" y="12"/>
                </a:cubicBezTo>
                <a:cubicBezTo>
                  <a:pt x="664" y="12"/>
                  <a:pt x="665" y="12"/>
                  <a:pt x="665" y="12"/>
                </a:cubicBezTo>
                <a:cubicBezTo>
                  <a:pt x="668" y="12"/>
                  <a:pt x="668" y="12"/>
                  <a:pt x="668" y="12"/>
                </a:cubicBezTo>
                <a:cubicBezTo>
                  <a:pt x="669" y="13"/>
                  <a:pt x="669" y="13"/>
                  <a:pt x="669" y="13"/>
                </a:cubicBezTo>
                <a:cubicBezTo>
                  <a:pt x="670" y="13"/>
                  <a:pt x="670" y="13"/>
                  <a:pt x="670" y="13"/>
                </a:cubicBezTo>
                <a:cubicBezTo>
                  <a:pt x="670" y="11"/>
                  <a:pt x="670" y="11"/>
                  <a:pt x="670" y="11"/>
                </a:cubicBezTo>
                <a:cubicBezTo>
                  <a:pt x="672" y="11"/>
                  <a:pt x="672" y="11"/>
                  <a:pt x="672" y="11"/>
                </a:cubicBezTo>
                <a:cubicBezTo>
                  <a:pt x="672" y="7"/>
                  <a:pt x="672" y="7"/>
                  <a:pt x="672" y="7"/>
                </a:cubicBezTo>
                <a:cubicBezTo>
                  <a:pt x="680" y="10"/>
                  <a:pt x="680" y="10"/>
                  <a:pt x="680" y="10"/>
                </a:cubicBezTo>
                <a:cubicBezTo>
                  <a:pt x="681" y="10"/>
                  <a:pt x="681" y="10"/>
                  <a:pt x="682" y="10"/>
                </a:cubicBezTo>
                <a:cubicBezTo>
                  <a:pt x="693" y="8"/>
                  <a:pt x="693" y="8"/>
                  <a:pt x="693" y="8"/>
                </a:cubicBezTo>
                <a:cubicBezTo>
                  <a:pt x="693" y="7"/>
                  <a:pt x="693" y="7"/>
                  <a:pt x="693" y="7"/>
                </a:cubicBezTo>
                <a:cubicBezTo>
                  <a:pt x="696" y="8"/>
                  <a:pt x="696" y="8"/>
                  <a:pt x="696" y="8"/>
                </a:cubicBezTo>
                <a:cubicBezTo>
                  <a:pt x="699" y="7"/>
                  <a:pt x="699" y="7"/>
                  <a:pt x="699" y="7"/>
                </a:cubicBezTo>
                <a:cubicBezTo>
                  <a:pt x="699" y="8"/>
                  <a:pt x="699" y="8"/>
                  <a:pt x="699" y="8"/>
                </a:cubicBezTo>
                <a:cubicBezTo>
                  <a:pt x="706" y="10"/>
                  <a:pt x="706" y="10"/>
                  <a:pt x="706" y="10"/>
                </a:cubicBezTo>
                <a:cubicBezTo>
                  <a:pt x="706" y="9"/>
                  <a:pt x="706" y="9"/>
                  <a:pt x="706" y="9"/>
                </a:cubicBezTo>
                <a:cubicBezTo>
                  <a:pt x="710" y="9"/>
                  <a:pt x="710" y="9"/>
                  <a:pt x="710" y="9"/>
                </a:cubicBezTo>
                <a:cubicBezTo>
                  <a:pt x="710" y="8"/>
                  <a:pt x="710" y="8"/>
                  <a:pt x="710" y="8"/>
                </a:cubicBezTo>
                <a:cubicBezTo>
                  <a:pt x="723" y="8"/>
                  <a:pt x="723" y="8"/>
                  <a:pt x="723" y="8"/>
                </a:cubicBezTo>
                <a:cubicBezTo>
                  <a:pt x="730" y="7"/>
                  <a:pt x="730" y="7"/>
                  <a:pt x="730" y="7"/>
                </a:cubicBezTo>
                <a:cubicBezTo>
                  <a:pt x="730" y="9"/>
                  <a:pt x="730" y="9"/>
                  <a:pt x="730" y="9"/>
                </a:cubicBezTo>
                <a:cubicBezTo>
                  <a:pt x="732" y="9"/>
                  <a:pt x="732" y="9"/>
                  <a:pt x="732" y="9"/>
                </a:cubicBezTo>
                <a:cubicBezTo>
                  <a:pt x="733" y="11"/>
                  <a:pt x="733" y="11"/>
                  <a:pt x="733" y="11"/>
                </a:cubicBezTo>
                <a:cubicBezTo>
                  <a:pt x="738" y="12"/>
                  <a:pt x="738" y="12"/>
                  <a:pt x="738" y="12"/>
                </a:cubicBezTo>
                <a:cubicBezTo>
                  <a:pt x="738" y="10"/>
                  <a:pt x="738" y="10"/>
                  <a:pt x="738" y="10"/>
                </a:cubicBezTo>
                <a:cubicBezTo>
                  <a:pt x="746" y="12"/>
                  <a:pt x="746" y="12"/>
                  <a:pt x="746" y="12"/>
                </a:cubicBezTo>
                <a:cubicBezTo>
                  <a:pt x="747" y="11"/>
                  <a:pt x="747" y="11"/>
                  <a:pt x="747" y="11"/>
                </a:cubicBezTo>
                <a:cubicBezTo>
                  <a:pt x="749" y="10"/>
                  <a:pt x="749" y="10"/>
                  <a:pt x="749" y="10"/>
                </a:cubicBezTo>
                <a:cubicBezTo>
                  <a:pt x="752" y="8"/>
                  <a:pt x="757" y="9"/>
                  <a:pt x="761" y="10"/>
                </a:cubicBezTo>
                <a:cubicBezTo>
                  <a:pt x="761" y="9"/>
                  <a:pt x="761" y="9"/>
                  <a:pt x="761" y="9"/>
                </a:cubicBezTo>
                <a:cubicBezTo>
                  <a:pt x="772" y="9"/>
                  <a:pt x="772" y="9"/>
                  <a:pt x="772" y="9"/>
                </a:cubicBezTo>
                <a:cubicBezTo>
                  <a:pt x="774" y="7"/>
                  <a:pt x="774" y="7"/>
                  <a:pt x="774" y="7"/>
                </a:cubicBezTo>
                <a:cubicBezTo>
                  <a:pt x="777" y="8"/>
                  <a:pt x="777" y="8"/>
                  <a:pt x="777" y="8"/>
                </a:cubicBezTo>
                <a:cubicBezTo>
                  <a:pt x="777" y="7"/>
                  <a:pt x="777" y="7"/>
                  <a:pt x="777" y="7"/>
                </a:cubicBezTo>
                <a:cubicBezTo>
                  <a:pt x="782" y="8"/>
                  <a:pt x="782" y="8"/>
                  <a:pt x="782" y="8"/>
                </a:cubicBezTo>
                <a:cubicBezTo>
                  <a:pt x="782" y="0"/>
                  <a:pt x="782" y="0"/>
                  <a:pt x="782" y="0"/>
                </a:cubicBezTo>
                <a:cubicBezTo>
                  <a:pt x="791" y="5"/>
                  <a:pt x="791" y="5"/>
                  <a:pt x="791" y="5"/>
                </a:cubicBezTo>
                <a:cubicBezTo>
                  <a:pt x="791" y="6"/>
                  <a:pt x="792" y="6"/>
                  <a:pt x="793" y="7"/>
                </a:cubicBezTo>
                <a:cubicBezTo>
                  <a:pt x="799" y="7"/>
                  <a:pt x="799" y="7"/>
                  <a:pt x="799" y="7"/>
                </a:cubicBezTo>
                <a:cubicBezTo>
                  <a:pt x="799" y="8"/>
                  <a:pt x="799" y="8"/>
                  <a:pt x="799" y="8"/>
                </a:cubicBezTo>
                <a:cubicBezTo>
                  <a:pt x="800" y="8"/>
                  <a:pt x="800" y="8"/>
                  <a:pt x="800" y="8"/>
                </a:cubicBezTo>
                <a:cubicBezTo>
                  <a:pt x="800" y="8"/>
                  <a:pt x="800" y="8"/>
                  <a:pt x="800" y="8"/>
                </a:cubicBezTo>
                <a:cubicBezTo>
                  <a:pt x="817" y="5"/>
                  <a:pt x="817" y="5"/>
                  <a:pt x="817" y="5"/>
                </a:cubicBezTo>
                <a:cubicBezTo>
                  <a:pt x="818" y="7"/>
                  <a:pt x="818" y="7"/>
                  <a:pt x="818" y="7"/>
                </a:cubicBezTo>
                <a:cubicBezTo>
                  <a:pt x="818" y="7"/>
                  <a:pt x="819" y="7"/>
                  <a:pt x="820" y="7"/>
                </a:cubicBezTo>
                <a:cubicBezTo>
                  <a:pt x="822" y="7"/>
                  <a:pt x="822" y="7"/>
                  <a:pt x="822" y="7"/>
                </a:cubicBezTo>
                <a:cubicBezTo>
                  <a:pt x="826" y="8"/>
                  <a:pt x="826" y="8"/>
                  <a:pt x="826" y="8"/>
                </a:cubicBezTo>
                <a:cubicBezTo>
                  <a:pt x="826" y="10"/>
                  <a:pt x="826" y="10"/>
                  <a:pt x="826" y="10"/>
                </a:cubicBezTo>
                <a:cubicBezTo>
                  <a:pt x="830" y="11"/>
                  <a:pt x="830" y="11"/>
                  <a:pt x="830" y="11"/>
                </a:cubicBezTo>
                <a:cubicBezTo>
                  <a:pt x="836" y="8"/>
                  <a:pt x="836" y="8"/>
                  <a:pt x="836" y="8"/>
                </a:cubicBezTo>
                <a:cubicBezTo>
                  <a:pt x="836" y="12"/>
                  <a:pt x="836" y="12"/>
                  <a:pt x="836" y="12"/>
                </a:cubicBezTo>
                <a:cubicBezTo>
                  <a:pt x="839" y="12"/>
                  <a:pt x="841" y="11"/>
                  <a:pt x="842" y="10"/>
                </a:cubicBezTo>
                <a:cubicBezTo>
                  <a:pt x="844" y="9"/>
                  <a:pt x="844" y="9"/>
                  <a:pt x="844" y="9"/>
                </a:cubicBezTo>
                <a:cubicBezTo>
                  <a:pt x="848" y="10"/>
                  <a:pt x="848" y="10"/>
                  <a:pt x="848" y="10"/>
                </a:cubicBezTo>
                <a:cubicBezTo>
                  <a:pt x="849" y="10"/>
                  <a:pt x="850" y="10"/>
                  <a:pt x="851" y="9"/>
                </a:cubicBezTo>
                <a:cubicBezTo>
                  <a:pt x="853" y="8"/>
                  <a:pt x="854" y="8"/>
                  <a:pt x="856" y="7"/>
                </a:cubicBezTo>
                <a:cubicBezTo>
                  <a:pt x="858" y="0"/>
                  <a:pt x="858" y="0"/>
                  <a:pt x="858" y="0"/>
                </a:cubicBezTo>
                <a:cubicBezTo>
                  <a:pt x="864" y="2"/>
                  <a:pt x="864" y="2"/>
                  <a:pt x="864" y="2"/>
                </a:cubicBezTo>
                <a:cubicBezTo>
                  <a:pt x="865" y="3"/>
                  <a:pt x="869" y="4"/>
                  <a:pt x="870" y="7"/>
                </a:cubicBezTo>
                <a:cubicBezTo>
                  <a:pt x="873" y="7"/>
                  <a:pt x="873" y="7"/>
                  <a:pt x="873" y="7"/>
                </a:cubicBezTo>
                <a:cubicBezTo>
                  <a:pt x="873" y="8"/>
                  <a:pt x="873" y="8"/>
                  <a:pt x="873" y="8"/>
                </a:cubicBezTo>
                <a:cubicBezTo>
                  <a:pt x="879" y="6"/>
                  <a:pt x="879" y="6"/>
                  <a:pt x="879" y="6"/>
                </a:cubicBezTo>
                <a:cubicBezTo>
                  <a:pt x="879" y="9"/>
                  <a:pt x="879" y="9"/>
                  <a:pt x="879" y="9"/>
                </a:cubicBezTo>
                <a:cubicBezTo>
                  <a:pt x="881" y="9"/>
                  <a:pt x="881" y="9"/>
                  <a:pt x="881" y="9"/>
                </a:cubicBezTo>
                <a:cubicBezTo>
                  <a:pt x="881" y="11"/>
                  <a:pt x="881" y="11"/>
                  <a:pt x="881" y="11"/>
                </a:cubicBezTo>
                <a:cubicBezTo>
                  <a:pt x="893" y="12"/>
                  <a:pt x="893" y="12"/>
                  <a:pt x="893" y="12"/>
                </a:cubicBezTo>
                <a:cubicBezTo>
                  <a:pt x="897" y="11"/>
                  <a:pt x="897" y="11"/>
                  <a:pt x="897" y="11"/>
                </a:cubicBezTo>
                <a:cubicBezTo>
                  <a:pt x="898" y="11"/>
                  <a:pt x="898" y="11"/>
                  <a:pt x="899" y="11"/>
                </a:cubicBezTo>
                <a:cubicBezTo>
                  <a:pt x="902" y="11"/>
                  <a:pt x="902" y="11"/>
                  <a:pt x="902" y="11"/>
                </a:cubicBezTo>
                <a:cubicBezTo>
                  <a:pt x="903" y="12"/>
                  <a:pt x="903" y="12"/>
                  <a:pt x="903" y="12"/>
                </a:cubicBezTo>
                <a:cubicBezTo>
                  <a:pt x="905" y="12"/>
                  <a:pt x="905" y="12"/>
                  <a:pt x="905" y="12"/>
                </a:cubicBezTo>
                <a:cubicBezTo>
                  <a:pt x="907" y="11"/>
                  <a:pt x="907" y="11"/>
                  <a:pt x="907" y="11"/>
                </a:cubicBezTo>
                <a:cubicBezTo>
                  <a:pt x="910" y="10"/>
                  <a:pt x="912" y="10"/>
                  <a:pt x="915" y="10"/>
                </a:cubicBezTo>
                <a:cubicBezTo>
                  <a:pt x="918" y="10"/>
                  <a:pt x="921" y="10"/>
                  <a:pt x="923" y="11"/>
                </a:cubicBezTo>
                <a:cubicBezTo>
                  <a:pt x="924" y="11"/>
                  <a:pt x="925" y="11"/>
                  <a:pt x="926" y="11"/>
                </a:cubicBezTo>
                <a:cubicBezTo>
                  <a:pt x="926" y="9"/>
                  <a:pt x="926" y="9"/>
                  <a:pt x="926" y="9"/>
                </a:cubicBezTo>
                <a:cubicBezTo>
                  <a:pt x="934" y="8"/>
                  <a:pt x="934" y="8"/>
                  <a:pt x="934" y="8"/>
                </a:cubicBezTo>
                <a:cubicBezTo>
                  <a:pt x="934" y="7"/>
                  <a:pt x="934" y="7"/>
                  <a:pt x="934" y="7"/>
                </a:cubicBezTo>
                <a:cubicBezTo>
                  <a:pt x="937" y="7"/>
                  <a:pt x="937" y="7"/>
                  <a:pt x="937" y="7"/>
                </a:cubicBezTo>
                <a:cubicBezTo>
                  <a:pt x="941" y="6"/>
                  <a:pt x="941" y="6"/>
                  <a:pt x="941" y="6"/>
                </a:cubicBezTo>
                <a:cubicBezTo>
                  <a:pt x="941" y="7"/>
                  <a:pt x="941" y="7"/>
                  <a:pt x="941" y="7"/>
                </a:cubicBezTo>
                <a:cubicBezTo>
                  <a:pt x="947" y="7"/>
                  <a:pt x="947" y="7"/>
                  <a:pt x="947" y="7"/>
                </a:cubicBezTo>
                <a:cubicBezTo>
                  <a:pt x="947" y="8"/>
                  <a:pt x="947" y="8"/>
                  <a:pt x="947" y="8"/>
                </a:cubicBezTo>
                <a:cubicBezTo>
                  <a:pt x="953" y="6"/>
                  <a:pt x="953" y="6"/>
                  <a:pt x="953" y="6"/>
                </a:cubicBezTo>
                <a:cubicBezTo>
                  <a:pt x="953" y="9"/>
                  <a:pt x="953" y="9"/>
                  <a:pt x="953" y="9"/>
                </a:cubicBezTo>
                <a:cubicBezTo>
                  <a:pt x="954" y="9"/>
                  <a:pt x="954" y="9"/>
                  <a:pt x="954" y="9"/>
                </a:cubicBezTo>
                <a:cubicBezTo>
                  <a:pt x="955" y="9"/>
                  <a:pt x="955" y="9"/>
                  <a:pt x="956" y="9"/>
                </a:cubicBezTo>
                <a:cubicBezTo>
                  <a:pt x="957" y="8"/>
                  <a:pt x="957" y="8"/>
                  <a:pt x="957" y="8"/>
                </a:cubicBezTo>
                <a:cubicBezTo>
                  <a:pt x="957" y="7"/>
                  <a:pt x="957" y="7"/>
                  <a:pt x="957" y="7"/>
                </a:cubicBezTo>
                <a:cubicBezTo>
                  <a:pt x="970" y="7"/>
                  <a:pt x="970" y="7"/>
                  <a:pt x="970" y="7"/>
                </a:cubicBezTo>
                <a:cubicBezTo>
                  <a:pt x="970" y="8"/>
                  <a:pt x="970" y="8"/>
                  <a:pt x="970" y="8"/>
                </a:cubicBezTo>
                <a:cubicBezTo>
                  <a:pt x="971" y="8"/>
                  <a:pt x="971" y="8"/>
                  <a:pt x="971" y="8"/>
                </a:cubicBezTo>
                <a:cubicBezTo>
                  <a:pt x="977" y="7"/>
                  <a:pt x="977" y="7"/>
                  <a:pt x="977" y="7"/>
                </a:cubicBezTo>
                <a:cubicBezTo>
                  <a:pt x="977" y="7"/>
                  <a:pt x="977" y="7"/>
                  <a:pt x="977" y="7"/>
                </a:cubicBezTo>
                <a:cubicBezTo>
                  <a:pt x="977" y="7"/>
                  <a:pt x="977" y="7"/>
                  <a:pt x="977" y="7"/>
                </a:cubicBezTo>
                <a:cubicBezTo>
                  <a:pt x="977" y="4"/>
                  <a:pt x="977" y="4"/>
                  <a:pt x="977" y="4"/>
                </a:cubicBezTo>
                <a:cubicBezTo>
                  <a:pt x="981" y="6"/>
                  <a:pt x="981" y="6"/>
                  <a:pt x="981" y="6"/>
                </a:cubicBezTo>
                <a:cubicBezTo>
                  <a:pt x="981" y="6"/>
                  <a:pt x="981" y="6"/>
                  <a:pt x="981" y="6"/>
                </a:cubicBezTo>
                <a:cubicBezTo>
                  <a:pt x="981" y="6"/>
                  <a:pt x="981" y="6"/>
                  <a:pt x="981" y="6"/>
                </a:cubicBezTo>
                <a:cubicBezTo>
                  <a:pt x="984" y="8"/>
                  <a:pt x="984" y="8"/>
                  <a:pt x="984" y="8"/>
                </a:cubicBezTo>
                <a:cubicBezTo>
                  <a:pt x="987" y="8"/>
                  <a:pt x="987" y="8"/>
                  <a:pt x="987" y="8"/>
                </a:cubicBezTo>
                <a:cubicBezTo>
                  <a:pt x="987" y="8"/>
                  <a:pt x="987" y="8"/>
                  <a:pt x="987" y="8"/>
                </a:cubicBezTo>
                <a:cubicBezTo>
                  <a:pt x="1012" y="8"/>
                  <a:pt x="1012" y="8"/>
                  <a:pt x="1012" y="8"/>
                </a:cubicBezTo>
                <a:cubicBezTo>
                  <a:pt x="1019" y="6"/>
                  <a:pt x="1019" y="6"/>
                  <a:pt x="1019" y="6"/>
                </a:cubicBezTo>
                <a:cubicBezTo>
                  <a:pt x="1019" y="10"/>
                  <a:pt x="1019" y="10"/>
                  <a:pt x="1019" y="10"/>
                </a:cubicBezTo>
                <a:cubicBezTo>
                  <a:pt x="1024" y="11"/>
                  <a:pt x="1024" y="11"/>
                  <a:pt x="1024" y="11"/>
                </a:cubicBezTo>
                <a:cubicBezTo>
                  <a:pt x="1024" y="9"/>
                  <a:pt x="1024" y="9"/>
                  <a:pt x="1024" y="9"/>
                </a:cubicBezTo>
                <a:cubicBezTo>
                  <a:pt x="1030" y="11"/>
                  <a:pt x="1030" y="11"/>
                  <a:pt x="1030" y="11"/>
                </a:cubicBezTo>
                <a:cubicBezTo>
                  <a:pt x="1032" y="11"/>
                  <a:pt x="1032" y="11"/>
                  <a:pt x="1032" y="11"/>
                </a:cubicBezTo>
                <a:cubicBezTo>
                  <a:pt x="1032" y="8"/>
                  <a:pt x="1032" y="8"/>
                  <a:pt x="1032" y="8"/>
                </a:cubicBezTo>
                <a:cubicBezTo>
                  <a:pt x="1055" y="12"/>
                  <a:pt x="1055" y="12"/>
                  <a:pt x="1055" y="12"/>
                </a:cubicBezTo>
                <a:cubicBezTo>
                  <a:pt x="1059" y="12"/>
                  <a:pt x="1059" y="12"/>
                  <a:pt x="1059" y="12"/>
                </a:cubicBezTo>
                <a:cubicBezTo>
                  <a:pt x="1059" y="11"/>
                  <a:pt x="1059" y="11"/>
                  <a:pt x="1059" y="11"/>
                </a:cubicBezTo>
                <a:cubicBezTo>
                  <a:pt x="1072" y="11"/>
                  <a:pt x="1072" y="11"/>
                  <a:pt x="1072" y="11"/>
                </a:cubicBezTo>
                <a:cubicBezTo>
                  <a:pt x="1072" y="13"/>
                  <a:pt x="1072" y="13"/>
                  <a:pt x="1072" y="13"/>
                </a:cubicBezTo>
                <a:cubicBezTo>
                  <a:pt x="1073" y="13"/>
                  <a:pt x="1074" y="13"/>
                  <a:pt x="1074" y="13"/>
                </a:cubicBezTo>
                <a:cubicBezTo>
                  <a:pt x="1078" y="13"/>
                  <a:pt x="1080" y="12"/>
                  <a:pt x="1081" y="12"/>
                </a:cubicBezTo>
                <a:cubicBezTo>
                  <a:pt x="1083" y="8"/>
                  <a:pt x="1083" y="8"/>
                  <a:pt x="1083" y="8"/>
                </a:cubicBezTo>
                <a:cubicBezTo>
                  <a:pt x="1103" y="10"/>
                  <a:pt x="1103" y="10"/>
                  <a:pt x="1103" y="10"/>
                </a:cubicBezTo>
                <a:cubicBezTo>
                  <a:pt x="1103" y="11"/>
                  <a:pt x="1103" y="11"/>
                  <a:pt x="1103" y="11"/>
                </a:cubicBezTo>
                <a:cubicBezTo>
                  <a:pt x="1114" y="11"/>
                  <a:pt x="1114" y="11"/>
                  <a:pt x="1114" y="11"/>
                </a:cubicBezTo>
                <a:cubicBezTo>
                  <a:pt x="1114" y="12"/>
                  <a:pt x="1114" y="12"/>
                  <a:pt x="1114" y="12"/>
                </a:cubicBezTo>
                <a:cubicBezTo>
                  <a:pt x="1124" y="12"/>
                  <a:pt x="1124" y="12"/>
                  <a:pt x="1124" y="12"/>
                </a:cubicBezTo>
                <a:cubicBezTo>
                  <a:pt x="1124" y="12"/>
                  <a:pt x="1124" y="12"/>
                  <a:pt x="1124" y="12"/>
                </a:cubicBezTo>
                <a:cubicBezTo>
                  <a:pt x="1127" y="12"/>
                  <a:pt x="1127" y="12"/>
                  <a:pt x="1127" y="12"/>
                </a:cubicBezTo>
                <a:cubicBezTo>
                  <a:pt x="1127" y="11"/>
                  <a:pt x="1127" y="11"/>
                  <a:pt x="1127" y="11"/>
                </a:cubicBezTo>
                <a:cubicBezTo>
                  <a:pt x="1140" y="11"/>
                  <a:pt x="1140" y="11"/>
                  <a:pt x="1140" y="11"/>
                </a:cubicBezTo>
                <a:cubicBezTo>
                  <a:pt x="1140" y="12"/>
                  <a:pt x="1140" y="12"/>
                  <a:pt x="1140" y="12"/>
                </a:cubicBezTo>
                <a:cubicBezTo>
                  <a:pt x="1151" y="12"/>
                  <a:pt x="1151" y="12"/>
                  <a:pt x="1151" y="12"/>
                </a:cubicBezTo>
                <a:cubicBezTo>
                  <a:pt x="1151" y="11"/>
                  <a:pt x="1151" y="11"/>
                  <a:pt x="1151" y="11"/>
                </a:cubicBezTo>
                <a:cubicBezTo>
                  <a:pt x="1156" y="11"/>
                  <a:pt x="1156" y="11"/>
                  <a:pt x="1156" y="11"/>
                </a:cubicBezTo>
                <a:cubicBezTo>
                  <a:pt x="1160" y="10"/>
                  <a:pt x="1160" y="10"/>
                  <a:pt x="1160" y="10"/>
                </a:cubicBezTo>
                <a:cubicBezTo>
                  <a:pt x="1163" y="9"/>
                  <a:pt x="1167" y="10"/>
                  <a:pt x="1172" y="12"/>
                </a:cubicBezTo>
                <a:cubicBezTo>
                  <a:pt x="1172" y="12"/>
                  <a:pt x="1172" y="12"/>
                  <a:pt x="1172" y="12"/>
                </a:cubicBezTo>
                <a:cubicBezTo>
                  <a:pt x="1188" y="12"/>
                  <a:pt x="1188" y="12"/>
                  <a:pt x="1188" y="12"/>
                </a:cubicBezTo>
                <a:cubicBezTo>
                  <a:pt x="1188" y="11"/>
                  <a:pt x="1188" y="11"/>
                  <a:pt x="1188" y="11"/>
                </a:cubicBezTo>
                <a:cubicBezTo>
                  <a:pt x="1190" y="10"/>
                  <a:pt x="1190" y="10"/>
                  <a:pt x="1190" y="10"/>
                </a:cubicBezTo>
                <a:cubicBezTo>
                  <a:pt x="1194" y="8"/>
                  <a:pt x="1199" y="9"/>
                  <a:pt x="1204" y="10"/>
                </a:cubicBezTo>
                <a:cubicBezTo>
                  <a:pt x="1204" y="9"/>
                  <a:pt x="1204" y="9"/>
                  <a:pt x="1204" y="9"/>
                </a:cubicBezTo>
                <a:cubicBezTo>
                  <a:pt x="1207" y="9"/>
                  <a:pt x="1207" y="9"/>
                  <a:pt x="1207" y="9"/>
                </a:cubicBezTo>
                <a:cubicBezTo>
                  <a:pt x="1207" y="8"/>
                  <a:pt x="1207" y="8"/>
                  <a:pt x="1207" y="8"/>
                </a:cubicBezTo>
                <a:cubicBezTo>
                  <a:pt x="1211" y="8"/>
                  <a:pt x="1211" y="8"/>
                  <a:pt x="1211" y="8"/>
                </a:cubicBezTo>
                <a:cubicBezTo>
                  <a:pt x="1211" y="7"/>
                  <a:pt x="1211" y="7"/>
                  <a:pt x="1211" y="7"/>
                </a:cubicBezTo>
                <a:cubicBezTo>
                  <a:pt x="1224" y="7"/>
                  <a:pt x="1224" y="7"/>
                  <a:pt x="1224" y="7"/>
                </a:cubicBezTo>
                <a:cubicBezTo>
                  <a:pt x="1224" y="8"/>
                  <a:pt x="1224" y="8"/>
                  <a:pt x="1224" y="8"/>
                </a:cubicBezTo>
                <a:cubicBezTo>
                  <a:pt x="1225" y="8"/>
                  <a:pt x="1225" y="8"/>
                  <a:pt x="1225" y="8"/>
                </a:cubicBezTo>
                <a:cubicBezTo>
                  <a:pt x="1226" y="8"/>
                  <a:pt x="1227" y="8"/>
                  <a:pt x="1229" y="8"/>
                </a:cubicBezTo>
                <a:cubicBezTo>
                  <a:pt x="1229" y="8"/>
                  <a:pt x="1229" y="8"/>
                  <a:pt x="1229" y="8"/>
                </a:cubicBezTo>
                <a:cubicBezTo>
                  <a:pt x="1229" y="8"/>
                  <a:pt x="1229" y="8"/>
                  <a:pt x="1229" y="8"/>
                </a:cubicBezTo>
                <a:cubicBezTo>
                  <a:pt x="1234" y="9"/>
                  <a:pt x="1234" y="9"/>
                  <a:pt x="1234" y="9"/>
                </a:cubicBezTo>
                <a:cubicBezTo>
                  <a:pt x="1240" y="9"/>
                  <a:pt x="1240" y="9"/>
                  <a:pt x="1240" y="9"/>
                </a:cubicBezTo>
                <a:cubicBezTo>
                  <a:pt x="1240" y="11"/>
                  <a:pt x="1240" y="11"/>
                  <a:pt x="1240" y="11"/>
                </a:cubicBezTo>
                <a:cubicBezTo>
                  <a:pt x="1246" y="11"/>
                  <a:pt x="1246" y="11"/>
                  <a:pt x="1246" y="11"/>
                </a:cubicBezTo>
                <a:cubicBezTo>
                  <a:pt x="1246" y="12"/>
                  <a:pt x="1246" y="12"/>
                  <a:pt x="1246" y="12"/>
                </a:cubicBezTo>
                <a:cubicBezTo>
                  <a:pt x="1251" y="12"/>
                  <a:pt x="1251" y="12"/>
                  <a:pt x="1251" y="12"/>
                </a:cubicBezTo>
                <a:cubicBezTo>
                  <a:pt x="1251" y="11"/>
                  <a:pt x="1251" y="11"/>
                  <a:pt x="1251" y="11"/>
                </a:cubicBezTo>
                <a:cubicBezTo>
                  <a:pt x="1256" y="11"/>
                  <a:pt x="1256" y="11"/>
                  <a:pt x="1256" y="11"/>
                </a:cubicBezTo>
                <a:cubicBezTo>
                  <a:pt x="1257" y="9"/>
                  <a:pt x="1257" y="9"/>
                  <a:pt x="1257" y="9"/>
                </a:cubicBezTo>
                <a:cubicBezTo>
                  <a:pt x="1259" y="9"/>
                  <a:pt x="1259" y="9"/>
                  <a:pt x="1259" y="9"/>
                </a:cubicBezTo>
                <a:cubicBezTo>
                  <a:pt x="1260" y="8"/>
                  <a:pt x="1261" y="8"/>
                  <a:pt x="1262" y="8"/>
                </a:cubicBezTo>
                <a:cubicBezTo>
                  <a:pt x="1263" y="8"/>
                  <a:pt x="1264" y="8"/>
                  <a:pt x="1266" y="10"/>
                </a:cubicBezTo>
                <a:cubicBezTo>
                  <a:pt x="1267" y="10"/>
                  <a:pt x="1267" y="9"/>
                  <a:pt x="1268" y="9"/>
                </a:cubicBezTo>
                <a:cubicBezTo>
                  <a:pt x="1269" y="9"/>
                  <a:pt x="1270" y="9"/>
                  <a:pt x="1271" y="8"/>
                </a:cubicBezTo>
                <a:cubicBezTo>
                  <a:pt x="1278" y="7"/>
                  <a:pt x="1278" y="7"/>
                  <a:pt x="1278" y="7"/>
                </a:cubicBezTo>
                <a:cubicBezTo>
                  <a:pt x="1278" y="10"/>
                  <a:pt x="1278" y="10"/>
                  <a:pt x="1278" y="10"/>
                </a:cubicBezTo>
                <a:cubicBezTo>
                  <a:pt x="1280" y="10"/>
                  <a:pt x="1283" y="10"/>
                  <a:pt x="1285" y="10"/>
                </a:cubicBezTo>
                <a:cubicBezTo>
                  <a:pt x="1287" y="10"/>
                  <a:pt x="1288" y="10"/>
                  <a:pt x="1290" y="10"/>
                </a:cubicBezTo>
                <a:cubicBezTo>
                  <a:pt x="1294" y="10"/>
                  <a:pt x="1296" y="10"/>
                  <a:pt x="1299" y="10"/>
                </a:cubicBezTo>
                <a:cubicBezTo>
                  <a:pt x="1300" y="9"/>
                  <a:pt x="1300" y="9"/>
                  <a:pt x="1300" y="9"/>
                </a:cubicBezTo>
                <a:cubicBezTo>
                  <a:pt x="1316" y="9"/>
                  <a:pt x="1316" y="9"/>
                  <a:pt x="1316" y="9"/>
                </a:cubicBezTo>
                <a:cubicBezTo>
                  <a:pt x="1330" y="5"/>
                  <a:pt x="1330" y="5"/>
                  <a:pt x="1330" y="5"/>
                </a:cubicBezTo>
                <a:cubicBezTo>
                  <a:pt x="1330" y="9"/>
                  <a:pt x="1330" y="9"/>
                  <a:pt x="1330" y="9"/>
                </a:cubicBezTo>
                <a:cubicBezTo>
                  <a:pt x="1350" y="14"/>
                  <a:pt x="1350" y="14"/>
                  <a:pt x="1350" y="14"/>
                </a:cubicBezTo>
                <a:cubicBezTo>
                  <a:pt x="1352" y="13"/>
                  <a:pt x="1353" y="13"/>
                  <a:pt x="1355" y="13"/>
                </a:cubicBezTo>
                <a:cubicBezTo>
                  <a:pt x="1358" y="14"/>
                  <a:pt x="1358" y="14"/>
                  <a:pt x="1358" y="14"/>
                </a:cubicBezTo>
                <a:cubicBezTo>
                  <a:pt x="1360" y="11"/>
                  <a:pt x="1360" y="11"/>
                  <a:pt x="1360" y="11"/>
                </a:cubicBezTo>
                <a:cubicBezTo>
                  <a:pt x="1366" y="11"/>
                  <a:pt x="1366" y="11"/>
                  <a:pt x="1366" y="11"/>
                </a:cubicBezTo>
                <a:cubicBezTo>
                  <a:pt x="1367" y="12"/>
                  <a:pt x="1367" y="12"/>
                  <a:pt x="1367" y="12"/>
                </a:cubicBezTo>
                <a:cubicBezTo>
                  <a:pt x="1367" y="12"/>
                  <a:pt x="1367" y="12"/>
                  <a:pt x="1367" y="12"/>
                </a:cubicBezTo>
                <a:cubicBezTo>
                  <a:pt x="1367" y="12"/>
                  <a:pt x="1368" y="12"/>
                  <a:pt x="1369" y="12"/>
                </a:cubicBezTo>
                <a:cubicBezTo>
                  <a:pt x="1370" y="12"/>
                  <a:pt x="1371" y="12"/>
                  <a:pt x="1372" y="12"/>
                </a:cubicBezTo>
                <a:cubicBezTo>
                  <a:pt x="1374" y="12"/>
                  <a:pt x="1376" y="12"/>
                  <a:pt x="1378" y="12"/>
                </a:cubicBezTo>
                <a:cubicBezTo>
                  <a:pt x="1378" y="8"/>
                  <a:pt x="1378" y="8"/>
                  <a:pt x="1378" y="8"/>
                </a:cubicBezTo>
                <a:cubicBezTo>
                  <a:pt x="1383" y="10"/>
                  <a:pt x="1383" y="10"/>
                  <a:pt x="1383" y="10"/>
                </a:cubicBezTo>
                <a:cubicBezTo>
                  <a:pt x="1404" y="13"/>
                  <a:pt x="1404" y="13"/>
                  <a:pt x="1404" y="13"/>
                </a:cubicBezTo>
                <a:cubicBezTo>
                  <a:pt x="1416" y="11"/>
                  <a:pt x="1416" y="11"/>
                  <a:pt x="1416" y="11"/>
                </a:cubicBezTo>
                <a:cubicBezTo>
                  <a:pt x="1417" y="12"/>
                  <a:pt x="1417" y="12"/>
                  <a:pt x="1417" y="12"/>
                </a:cubicBezTo>
                <a:cubicBezTo>
                  <a:pt x="1420" y="12"/>
                  <a:pt x="1420" y="12"/>
                  <a:pt x="1420" y="12"/>
                </a:cubicBezTo>
                <a:cubicBezTo>
                  <a:pt x="1420" y="11"/>
                  <a:pt x="1420" y="11"/>
                  <a:pt x="1420" y="11"/>
                </a:cubicBezTo>
                <a:cubicBezTo>
                  <a:pt x="1424" y="11"/>
                  <a:pt x="1424" y="11"/>
                  <a:pt x="1424" y="11"/>
                </a:cubicBezTo>
                <a:cubicBezTo>
                  <a:pt x="1424" y="8"/>
                  <a:pt x="1424" y="8"/>
                  <a:pt x="1424" y="8"/>
                </a:cubicBezTo>
                <a:cubicBezTo>
                  <a:pt x="1437" y="11"/>
                  <a:pt x="1437" y="11"/>
                  <a:pt x="1437" y="11"/>
                </a:cubicBezTo>
                <a:cubicBezTo>
                  <a:pt x="1438" y="11"/>
                  <a:pt x="1438" y="10"/>
                  <a:pt x="1439" y="10"/>
                </a:cubicBezTo>
                <a:cubicBezTo>
                  <a:pt x="1442" y="10"/>
                  <a:pt x="1447" y="9"/>
                  <a:pt x="1451" y="10"/>
                </a:cubicBezTo>
                <a:cubicBezTo>
                  <a:pt x="1455" y="11"/>
                  <a:pt x="1455" y="11"/>
                  <a:pt x="1455" y="11"/>
                </a:cubicBezTo>
                <a:cubicBezTo>
                  <a:pt x="1469" y="11"/>
                  <a:pt x="1469" y="11"/>
                  <a:pt x="1469" y="11"/>
                </a:cubicBezTo>
                <a:cubicBezTo>
                  <a:pt x="1476" y="10"/>
                  <a:pt x="1476" y="10"/>
                  <a:pt x="1476" y="10"/>
                </a:cubicBezTo>
                <a:cubicBezTo>
                  <a:pt x="1476" y="12"/>
                  <a:pt x="1476" y="12"/>
                  <a:pt x="1476" y="12"/>
                </a:cubicBezTo>
                <a:cubicBezTo>
                  <a:pt x="1481" y="12"/>
                  <a:pt x="1481" y="12"/>
                  <a:pt x="1481" y="12"/>
                </a:cubicBezTo>
                <a:cubicBezTo>
                  <a:pt x="1481" y="13"/>
                  <a:pt x="1481" y="13"/>
                  <a:pt x="1481" y="13"/>
                </a:cubicBezTo>
                <a:cubicBezTo>
                  <a:pt x="1491" y="13"/>
                  <a:pt x="1491" y="13"/>
                  <a:pt x="1491" y="13"/>
                </a:cubicBezTo>
                <a:cubicBezTo>
                  <a:pt x="1491" y="14"/>
                  <a:pt x="1491" y="14"/>
                  <a:pt x="1491" y="14"/>
                </a:cubicBezTo>
                <a:cubicBezTo>
                  <a:pt x="1493" y="14"/>
                  <a:pt x="1493" y="14"/>
                  <a:pt x="1493" y="14"/>
                </a:cubicBezTo>
                <a:cubicBezTo>
                  <a:pt x="1496" y="11"/>
                  <a:pt x="1499" y="9"/>
                  <a:pt x="1505" y="9"/>
                </a:cubicBezTo>
                <a:cubicBezTo>
                  <a:pt x="1506" y="9"/>
                  <a:pt x="1508" y="9"/>
                  <a:pt x="1509" y="9"/>
                </a:cubicBezTo>
                <a:cubicBezTo>
                  <a:pt x="1510" y="9"/>
                  <a:pt x="1511" y="9"/>
                  <a:pt x="1512" y="9"/>
                </a:cubicBezTo>
                <a:cubicBezTo>
                  <a:pt x="1513" y="10"/>
                  <a:pt x="1513" y="10"/>
                  <a:pt x="1513" y="10"/>
                </a:cubicBezTo>
                <a:cubicBezTo>
                  <a:pt x="1515" y="6"/>
                  <a:pt x="1515" y="6"/>
                  <a:pt x="1515" y="6"/>
                </a:cubicBezTo>
                <a:cubicBezTo>
                  <a:pt x="1520" y="7"/>
                  <a:pt x="1520" y="7"/>
                  <a:pt x="1520" y="7"/>
                </a:cubicBezTo>
                <a:cubicBezTo>
                  <a:pt x="1528" y="11"/>
                  <a:pt x="1533" y="12"/>
                  <a:pt x="1545" y="12"/>
                </a:cubicBezTo>
                <a:cubicBezTo>
                  <a:pt x="1547" y="12"/>
                  <a:pt x="1547" y="12"/>
                  <a:pt x="1547" y="12"/>
                </a:cubicBezTo>
                <a:cubicBezTo>
                  <a:pt x="1547" y="11"/>
                  <a:pt x="1547" y="11"/>
                  <a:pt x="1547" y="11"/>
                </a:cubicBezTo>
                <a:cubicBezTo>
                  <a:pt x="1550" y="11"/>
                  <a:pt x="1550" y="11"/>
                  <a:pt x="1550" y="11"/>
                </a:cubicBezTo>
                <a:cubicBezTo>
                  <a:pt x="1550" y="7"/>
                  <a:pt x="1550" y="7"/>
                  <a:pt x="1550" y="7"/>
                </a:cubicBezTo>
                <a:cubicBezTo>
                  <a:pt x="1561" y="11"/>
                  <a:pt x="1561" y="11"/>
                  <a:pt x="1561" y="11"/>
                </a:cubicBezTo>
                <a:cubicBezTo>
                  <a:pt x="1561" y="7"/>
                  <a:pt x="1561" y="7"/>
                  <a:pt x="1561" y="7"/>
                </a:cubicBezTo>
                <a:cubicBezTo>
                  <a:pt x="1589" y="11"/>
                  <a:pt x="1589" y="11"/>
                  <a:pt x="1589" y="11"/>
                </a:cubicBezTo>
                <a:cubicBezTo>
                  <a:pt x="1589" y="11"/>
                  <a:pt x="1589" y="11"/>
                  <a:pt x="1589" y="11"/>
                </a:cubicBezTo>
                <a:cubicBezTo>
                  <a:pt x="1597" y="11"/>
                  <a:pt x="1597" y="11"/>
                  <a:pt x="1597" y="11"/>
                </a:cubicBezTo>
                <a:cubicBezTo>
                  <a:pt x="1597" y="11"/>
                  <a:pt x="1597" y="11"/>
                  <a:pt x="1597" y="11"/>
                </a:cubicBezTo>
                <a:cubicBezTo>
                  <a:pt x="1602" y="10"/>
                  <a:pt x="1602" y="10"/>
                  <a:pt x="1602" y="10"/>
                </a:cubicBezTo>
                <a:cubicBezTo>
                  <a:pt x="1602" y="9"/>
                  <a:pt x="1603" y="9"/>
                  <a:pt x="1603" y="9"/>
                </a:cubicBezTo>
                <a:cubicBezTo>
                  <a:pt x="1604" y="9"/>
                  <a:pt x="1606" y="10"/>
                  <a:pt x="1607" y="10"/>
                </a:cubicBezTo>
                <a:cubicBezTo>
                  <a:pt x="1612" y="10"/>
                  <a:pt x="1612" y="10"/>
                  <a:pt x="1612" y="10"/>
                </a:cubicBezTo>
                <a:cubicBezTo>
                  <a:pt x="1612" y="10"/>
                  <a:pt x="1612" y="10"/>
                  <a:pt x="1613" y="9"/>
                </a:cubicBezTo>
                <a:cubicBezTo>
                  <a:pt x="1616" y="8"/>
                  <a:pt x="1619" y="7"/>
                  <a:pt x="1623" y="7"/>
                </a:cubicBezTo>
                <a:cubicBezTo>
                  <a:pt x="1625" y="7"/>
                  <a:pt x="1627" y="7"/>
                  <a:pt x="1628" y="7"/>
                </a:cubicBezTo>
                <a:cubicBezTo>
                  <a:pt x="1632" y="9"/>
                  <a:pt x="1632" y="9"/>
                  <a:pt x="1632" y="9"/>
                </a:cubicBezTo>
                <a:cubicBezTo>
                  <a:pt x="1632" y="10"/>
                  <a:pt x="1632" y="10"/>
                  <a:pt x="1632" y="10"/>
                </a:cubicBezTo>
                <a:cubicBezTo>
                  <a:pt x="1634" y="11"/>
                  <a:pt x="1634" y="11"/>
                  <a:pt x="1634" y="11"/>
                </a:cubicBezTo>
                <a:cubicBezTo>
                  <a:pt x="1634" y="12"/>
                  <a:pt x="1634" y="12"/>
                  <a:pt x="1634" y="12"/>
                </a:cubicBezTo>
                <a:cubicBezTo>
                  <a:pt x="1644" y="12"/>
                  <a:pt x="1644" y="12"/>
                  <a:pt x="1644" y="12"/>
                </a:cubicBezTo>
                <a:cubicBezTo>
                  <a:pt x="1644" y="13"/>
                  <a:pt x="1644" y="13"/>
                  <a:pt x="1644" y="13"/>
                </a:cubicBezTo>
                <a:cubicBezTo>
                  <a:pt x="1648" y="13"/>
                  <a:pt x="1648" y="13"/>
                  <a:pt x="1648" y="13"/>
                </a:cubicBezTo>
                <a:cubicBezTo>
                  <a:pt x="1648" y="15"/>
                  <a:pt x="1648" y="15"/>
                  <a:pt x="1648" y="15"/>
                </a:cubicBezTo>
                <a:cubicBezTo>
                  <a:pt x="1649" y="15"/>
                  <a:pt x="1650" y="15"/>
                  <a:pt x="1652" y="15"/>
                </a:cubicBezTo>
                <a:cubicBezTo>
                  <a:pt x="1654" y="15"/>
                  <a:pt x="1655" y="15"/>
                  <a:pt x="1656" y="15"/>
                </a:cubicBezTo>
                <a:cubicBezTo>
                  <a:pt x="1659" y="10"/>
                  <a:pt x="1659" y="10"/>
                  <a:pt x="1659" y="10"/>
                </a:cubicBezTo>
                <a:cubicBezTo>
                  <a:pt x="1672" y="12"/>
                  <a:pt x="1672" y="12"/>
                  <a:pt x="1672" y="12"/>
                </a:cubicBezTo>
                <a:cubicBezTo>
                  <a:pt x="1673" y="11"/>
                  <a:pt x="1673" y="11"/>
                  <a:pt x="1673" y="11"/>
                </a:cubicBezTo>
                <a:cubicBezTo>
                  <a:pt x="1678" y="11"/>
                  <a:pt x="1678" y="11"/>
                  <a:pt x="1678" y="11"/>
                </a:cubicBezTo>
                <a:cubicBezTo>
                  <a:pt x="1695" y="12"/>
                  <a:pt x="1695" y="12"/>
                  <a:pt x="1695" y="12"/>
                </a:cubicBezTo>
                <a:cubicBezTo>
                  <a:pt x="1695" y="11"/>
                  <a:pt x="1695" y="11"/>
                  <a:pt x="1695" y="11"/>
                </a:cubicBezTo>
                <a:cubicBezTo>
                  <a:pt x="1698" y="11"/>
                  <a:pt x="1698" y="11"/>
                  <a:pt x="1698" y="11"/>
                </a:cubicBezTo>
                <a:cubicBezTo>
                  <a:pt x="1698" y="9"/>
                  <a:pt x="1698" y="9"/>
                  <a:pt x="1698" y="9"/>
                </a:cubicBezTo>
                <a:cubicBezTo>
                  <a:pt x="1705" y="9"/>
                  <a:pt x="1705" y="9"/>
                  <a:pt x="1705" y="9"/>
                </a:cubicBezTo>
                <a:cubicBezTo>
                  <a:pt x="1705" y="8"/>
                  <a:pt x="1705" y="8"/>
                  <a:pt x="1705" y="8"/>
                </a:cubicBezTo>
                <a:cubicBezTo>
                  <a:pt x="1718" y="8"/>
                  <a:pt x="1718" y="8"/>
                  <a:pt x="1718" y="8"/>
                </a:cubicBezTo>
                <a:cubicBezTo>
                  <a:pt x="1718" y="9"/>
                  <a:pt x="1718" y="9"/>
                  <a:pt x="1718" y="9"/>
                </a:cubicBezTo>
                <a:cubicBezTo>
                  <a:pt x="1720" y="9"/>
                  <a:pt x="1720" y="9"/>
                  <a:pt x="1720" y="9"/>
                </a:cubicBezTo>
                <a:cubicBezTo>
                  <a:pt x="1720" y="8"/>
                  <a:pt x="1720" y="8"/>
                  <a:pt x="1720" y="8"/>
                </a:cubicBezTo>
                <a:cubicBezTo>
                  <a:pt x="1740" y="8"/>
                  <a:pt x="1740" y="8"/>
                  <a:pt x="1740" y="8"/>
                </a:cubicBezTo>
                <a:cubicBezTo>
                  <a:pt x="1740" y="10"/>
                  <a:pt x="1740" y="10"/>
                  <a:pt x="1740" y="10"/>
                </a:cubicBezTo>
                <a:cubicBezTo>
                  <a:pt x="1740" y="9"/>
                  <a:pt x="1740" y="9"/>
                  <a:pt x="1740" y="9"/>
                </a:cubicBezTo>
                <a:cubicBezTo>
                  <a:pt x="1774" y="11"/>
                  <a:pt x="1774" y="11"/>
                  <a:pt x="1774" y="11"/>
                </a:cubicBezTo>
                <a:cubicBezTo>
                  <a:pt x="1774" y="12"/>
                  <a:pt x="1774" y="12"/>
                  <a:pt x="1774" y="12"/>
                </a:cubicBezTo>
                <a:cubicBezTo>
                  <a:pt x="1775" y="12"/>
                  <a:pt x="1775" y="12"/>
                  <a:pt x="1775" y="12"/>
                </a:cubicBezTo>
                <a:cubicBezTo>
                  <a:pt x="1776" y="12"/>
                  <a:pt x="1776" y="12"/>
                  <a:pt x="1777" y="12"/>
                </a:cubicBezTo>
                <a:cubicBezTo>
                  <a:pt x="1777" y="11"/>
                  <a:pt x="1777" y="11"/>
                  <a:pt x="1777" y="11"/>
                </a:cubicBezTo>
                <a:cubicBezTo>
                  <a:pt x="1780" y="11"/>
                  <a:pt x="1780" y="11"/>
                  <a:pt x="1780" y="11"/>
                </a:cubicBezTo>
                <a:cubicBezTo>
                  <a:pt x="1780" y="9"/>
                  <a:pt x="1780" y="9"/>
                  <a:pt x="1780" y="9"/>
                </a:cubicBezTo>
                <a:cubicBezTo>
                  <a:pt x="1800" y="9"/>
                  <a:pt x="1800" y="9"/>
                  <a:pt x="1800" y="9"/>
                </a:cubicBezTo>
                <a:cubicBezTo>
                  <a:pt x="1807" y="7"/>
                  <a:pt x="1807" y="7"/>
                  <a:pt x="1807" y="7"/>
                </a:cubicBezTo>
                <a:cubicBezTo>
                  <a:pt x="1807" y="11"/>
                  <a:pt x="1807" y="11"/>
                  <a:pt x="1807" y="11"/>
                </a:cubicBezTo>
                <a:cubicBezTo>
                  <a:pt x="1808" y="11"/>
                  <a:pt x="1809" y="11"/>
                  <a:pt x="1810" y="12"/>
                </a:cubicBezTo>
                <a:cubicBezTo>
                  <a:pt x="1811" y="11"/>
                  <a:pt x="1814" y="10"/>
                  <a:pt x="1817" y="11"/>
                </a:cubicBezTo>
                <a:cubicBezTo>
                  <a:pt x="1822" y="12"/>
                  <a:pt x="1822" y="12"/>
                  <a:pt x="1822" y="12"/>
                </a:cubicBezTo>
                <a:cubicBezTo>
                  <a:pt x="1822" y="12"/>
                  <a:pt x="1822" y="12"/>
                  <a:pt x="1822" y="12"/>
                </a:cubicBezTo>
                <a:cubicBezTo>
                  <a:pt x="1825" y="13"/>
                  <a:pt x="1825" y="13"/>
                  <a:pt x="1825" y="13"/>
                </a:cubicBezTo>
                <a:cubicBezTo>
                  <a:pt x="1825" y="12"/>
                  <a:pt x="1825" y="12"/>
                  <a:pt x="1825" y="12"/>
                </a:cubicBezTo>
                <a:cubicBezTo>
                  <a:pt x="1830" y="12"/>
                  <a:pt x="1830" y="12"/>
                  <a:pt x="1830" y="12"/>
                </a:cubicBezTo>
                <a:cubicBezTo>
                  <a:pt x="1830" y="11"/>
                  <a:pt x="1830" y="11"/>
                  <a:pt x="1830" y="11"/>
                </a:cubicBezTo>
                <a:cubicBezTo>
                  <a:pt x="1843" y="11"/>
                  <a:pt x="1843" y="11"/>
                  <a:pt x="1843" y="11"/>
                </a:cubicBezTo>
                <a:cubicBezTo>
                  <a:pt x="1843" y="12"/>
                  <a:pt x="1843" y="12"/>
                  <a:pt x="1843" y="12"/>
                </a:cubicBezTo>
                <a:cubicBezTo>
                  <a:pt x="1856" y="12"/>
                  <a:pt x="1856" y="12"/>
                  <a:pt x="1856" y="12"/>
                </a:cubicBezTo>
                <a:cubicBezTo>
                  <a:pt x="1856" y="7"/>
                  <a:pt x="1856" y="7"/>
                  <a:pt x="1856" y="7"/>
                </a:cubicBezTo>
                <a:cubicBezTo>
                  <a:pt x="1865" y="12"/>
                  <a:pt x="1865" y="12"/>
                  <a:pt x="1865" y="12"/>
                </a:cubicBezTo>
                <a:cubicBezTo>
                  <a:pt x="1869" y="11"/>
                  <a:pt x="1869" y="11"/>
                  <a:pt x="1869" y="11"/>
                </a:cubicBezTo>
                <a:cubicBezTo>
                  <a:pt x="1869" y="9"/>
                  <a:pt x="1869" y="9"/>
                  <a:pt x="1869" y="9"/>
                </a:cubicBezTo>
                <a:cubicBezTo>
                  <a:pt x="1872" y="9"/>
                  <a:pt x="1872" y="9"/>
                  <a:pt x="1872" y="9"/>
                </a:cubicBezTo>
                <a:cubicBezTo>
                  <a:pt x="1872" y="8"/>
                  <a:pt x="1872" y="8"/>
                  <a:pt x="1872" y="8"/>
                </a:cubicBezTo>
                <a:cubicBezTo>
                  <a:pt x="1878" y="8"/>
                  <a:pt x="1878" y="8"/>
                  <a:pt x="1878" y="8"/>
                </a:cubicBezTo>
                <a:cubicBezTo>
                  <a:pt x="1879" y="8"/>
                  <a:pt x="1880" y="9"/>
                  <a:pt x="1882" y="9"/>
                </a:cubicBezTo>
                <a:cubicBezTo>
                  <a:pt x="1883" y="9"/>
                  <a:pt x="1885" y="9"/>
                  <a:pt x="1887" y="10"/>
                </a:cubicBezTo>
                <a:cubicBezTo>
                  <a:pt x="1890" y="11"/>
                  <a:pt x="1890" y="11"/>
                  <a:pt x="1890" y="11"/>
                </a:cubicBezTo>
                <a:cubicBezTo>
                  <a:pt x="1896" y="11"/>
                  <a:pt x="1896" y="11"/>
                  <a:pt x="1896" y="11"/>
                </a:cubicBezTo>
                <a:cubicBezTo>
                  <a:pt x="1896" y="12"/>
                  <a:pt x="1896" y="12"/>
                  <a:pt x="1896" y="12"/>
                </a:cubicBezTo>
                <a:cubicBezTo>
                  <a:pt x="1901" y="12"/>
                  <a:pt x="1901" y="12"/>
                  <a:pt x="1901" y="12"/>
                </a:cubicBezTo>
                <a:cubicBezTo>
                  <a:pt x="1901" y="13"/>
                  <a:pt x="1901" y="13"/>
                  <a:pt x="1901" y="13"/>
                </a:cubicBezTo>
                <a:cubicBezTo>
                  <a:pt x="1902" y="13"/>
                  <a:pt x="1902" y="13"/>
                  <a:pt x="1902" y="13"/>
                </a:cubicBezTo>
                <a:cubicBezTo>
                  <a:pt x="1907" y="13"/>
                  <a:pt x="1907" y="13"/>
                  <a:pt x="1907" y="13"/>
                </a:cubicBezTo>
                <a:cubicBezTo>
                  <a:pt x="1907" y="14"/>
                  <a:pt x="1907" y="14"/>
                  <a:pt x="1907" y="14"/>
                </a:cubicBezTo>
                <a:cubicBezTo>
                  <a:pt x="1909" y="14"/>
                  <a:pt x="1909" y="14"/>
                  <a:pt x="1909" y="14"/>
                </a:cubicBezTo>
                <a:cubicBezTo>
                  <a:pt x="1912" y="13"/>
                  <a:pt x="1912" y="13"/>
                  <a:pt x="1912" y="13"/>
                </a:cubicBezTo>
                <a:cubicBezTo>
                  <a:pt x="1912" y="12"/>
                  <a:pt x="1912" y="12"/>
                  <a:pt x="1912" y="12"/>
                </a:cubicBezTo>
                <a:cubicBezTo>
                  <a:pt x="1916" y="11"/>
                  <a:pt x="1916" y="11"/>
                  <a:pt x="1916" y="11"/>
                </a:cubicBezTo>
                <a:cubicBezTo>
                  <a:pt x="1917" y="11"/>
                  <a:pt x="1918" y="11"/>
                  <a:pt x="1919" y="11"/>
                </a:cubicBezTo>
                <a:cubicBezTo>
                  <a:pt x="1919" y="11"/>
                  <a:pt x="1920" y="11"/>
                  <a:pt x="1920" y="11"/>
                </a:cubicBezTo>
                <a:cubicBezTo>
                  <a:pt x="1920" y="10"/>
                  <a:pt x="1921" y="10"/>
                  <a:pt x="1921" y="10"/>
                </a:cubicBezTo>
                <a:cubicBezTo>
                  <a:pt x="1921" y="10"/>
                  <a:pt x="1921" y="10"/>
                  <a:pt x="1921" y="10"/>
                </a:cubicBezTo>
                <a:cubicBezTo>
                  <a:pt x="1921" y="8"/>
                  <a:pt x="1921" y="8"/>
                  <a:pt x="1921" y="8"/>
                </a:cubicBezTo>
                <a:cubicBezTo>
                  <a:pt x="1926" y="8"/>
                  <a:pt x="1926" y="8"/>
                  <a:pt x="1926" y="8"/>
                </a:cubicBezTo>
                <a:cubicBezTo>
                  <a:pt x="1927" y="6"/>
                  <a:pt x="1927" y="6"/>
                  <a:pt x="1927" y="6"/>
                </a:cubicBezTo>
                <a:cubicBezTo>
                  <a:pt x="1943" y="6"/>
                  <a:pt x="1943" y="6"/>
                  <a:pt x="1943" y="6"/>
                </a:cubicBezTo>
                <a:cubicBezTo>
                  <a:pt x="1945" y="8"/>
                  <a:pt x="1945" y="8"/>
                  <a:pt x="1945" y="8"/>
                </a:cubicBezTo>
                <a:cubicBezTo>
                  <a:pt x="1952" y="8"/>
                  <a:pt x="1952" y="8"/>
                  <a:pt x="1952" y="8"/>
                </a:cubicBezTo>
                <a:cubicBezTo>
                  <a:pt x="1952" y="9"/>
                  <a:pt x="1952" y="9"/>
                  <a:pt x="1952" y="9"/>
                </a:cubicBezTo>
                <a:cubicBezTo>
                  <a:pt x="1960" y="9"/>
                  <a:pt x="1960" y="9"/>
                  <a:pt x="1960" y="9"/>
                </a:cubicBezTo>
                <a:cubicBezTo>
                  <a:pt x="1960" y="14"/>
                  <a:pt x="1960" y="14"/>
                  <a:pt x="1960" y="14"/>
                </a:cubicBezTo>
                <a:cubicBezTo>
                  <a:pt x="1961" y="16"/>
                  <a:pt x="1961" y="16"/>
                  <a:pt x="1961" y="16"/>
                </a:cubicBezTo>
                <a:cubicBezTo>
                  <a:pt x="1964" y="25"/>
                  <a:pt x="1964" y="25"/>
                  <a:pt x="1964" y="25"/>
                </a:cubicBezTo>
                <a:cubicBezTo>
                  <a:pt x="1960" y="25"/>
                  <a:pt x="1960" y="25"/>
                  <a:pt x="1960" y="25"/>
                </a:cubicBezTo>
                <a:cubicBezTo>
                  <a:pt x="1960" y="28"/>
                  <a:pt x="1960" y="28"/>
                  <a:pt x="1960" y="28"/>
                </a:cubicBezTo>
                <a:cubicBezTo>
                  <a:pt x="1959" y="28"/>
                  <a:pt x="1959" y="28"/>
                  <a:pt x="1959" y="28"/>
                </a:cubicBezTo>
                <a:cubicBezTo>
                  <a:pt x="1958" y="42"/>
                  <a:pt x="1958" y="42"/>
                  <a:pt x="1958" y="42"/>
                </a:cubicBezTo>
                <a:cubicBezTo>
                  <a:pt x="1959" y="46"/>
                  <a:pt x="1959" y="46"/>
                  <a:pt x="1959" y="46"/>
                </a:cubicBezTo>
                <a:cubicBezTo>
                  <a:pt x="1959" y="47"/>
                  <a:pt x="1960" y="49"/>
                  <a:pt x="1958" y="52"/>
                </a:cubicBezTo>
                <a:cubicBezTo>
                  <a:pt x="1958" y="55"/>
                  <a:pt x="1958" y="55"/>
                  <a:pt x="1958" y="55"/>
                </a:cubicBezTo>
                <a:cubicBezTo>
                  <a:pt x="1959" y="58"/>
                  <a:pt x="1959" y="58"/>
                  <a:pt x="1959" y="58"/>
                </a:cubicBezTo>
                <a:cubicBezTo>
                  <a:pt x="1961" y="64"/>
                  <a:pt x="1960" y="70"/>
                  <a:pt x="1959" y="74"/>
                </a:cubicBezTo>
                <a:cubicBezTo>
                  <a:pt x="1959" y="75"/>
                  <a:pt x="1959" y="77"/>
                  <a:pt x="1959" y="78"/>
                </a:cubicBezTo>
                <a:cubicBezTo>
                  <a:pt x="1961" y="79"/>
                  <a:pt x="1961" y="79"/>
                  <a:pt x="1961" y="79"/>
                </a:cubicBezTo>
                <a:cubicBezTo>
                  <a:pt x="1962" y="87"/>
                  <a:pt x="1962" y="87"/>
                  <a:pt x="1962" y="87"/>
                </a:cubicBezTo>
                <a:cubicBezTo>
                  <a:pt x="1963" y="87"/>
                  <a:pt x="1963" y="87"/>
                  <a:pt x="1963" y="87"/>
                </a:cubicBezTo>
                <a:cubicBezTo>
                  <a:pt x="1963" y="90"/>
                  <a:pt x="1963" y="90"/>
                  <a:pt x="1963" y="90"/>
                </a:cubicBezTo>
                <a:cubicBezTo>
                  <a:pt x="1963" y="93"/>
                  <a:pt x="1963" y="93"/>
                  <a:pt x="1963" y="93"/>
                </a:cubicBezTo>
                <a:cubicBezTo>
                  <a:pt x="1963" y="94"/>
                  <a:pt x="1963" y="94"/>
                  <a:pt x="1963" y="94"/>
                </a:cubicBezTo>
                <a:cubicBezTo>
                  <a:pt x="1963" y="100"/>
                  <a:pt x="1963" y="100"/>
                  <a:pt x="1963" y="100"/>
                </a:cubicBezTo>
                <a:cubicBezTo>
                  <a:pt x="1962" y="100"/>
                  <a:pt x="1962" y="100"/>
                  <a:pt x="1962" y="100"/>
                </a:cubicBezTo>
                <a:cubicBezTo>
                  <a:pt x="1963" y="107"/>
                  <a:pt x="1963" y="107"/>
                  <a:pt x="1963" y="107"/>
                </a:cubicBezTo>
                <a:cubicBezTo>
                  <a:pt x="1960" y="107"/>
                  <a:pt x="1960" y="107"/>
                  <a:pt x="1960" y="107"/>
                </a:cubicBezTo>
                <a:cubicBezTo>
                  <a:pt x="1960" y="109"/>
                  <a:pt x="1960" y="109"/>
                  <a:pt x="1960" y="109"/>
                </a:cubicBezTo>
                <a:cubicBezTo>
                  <a:pt x="1960" y="109"/>
                  <a:pt x="1960" y="109"/>
                  <a:pt x="1960" y="109"/>
                </a:cubicBezTo>
                <a:cubicBezTo>
                  <a:pt x="1961" y="110"/>
                  <a:pt x="1961" y="110"/>
                  <a:pt x="1961" y="111"/>
                </a:cubicBezTo>
                <a:cubicBezTo>
                  <a:pt x="1962" y="112"/>
                  <a:pt x="1962" y="112"/>
                  <a:pt x="1962" y="112"/>
                </a:cubicBezTo>
                <a:cubicBezTo>
                  <a:pt x="1963" y="112"/>
                  <a:pt x="1963" y="112"/>
                  <a:pt x="1963" y="112"/>
                </a:cubicBezTo>
                <a:cubicBezTo>
                  <a:pt x="1963" y="125"/>
                  <a:pt x="1963" y="125"/>
                  <a:pt x="1963" y="125"/>
                </a:cubicBezTo>
                <a:cubicBezTo>
                  <a:pt x="1962" y="125"/>
                  <a:pt x="1962" y="125"/>
                  <a:pt x="1962" y="125"/>
                </a:cubicBezTo>
                <a:cubicBezTo>
                  <a:pt x="1962" y="127"/>
                  <a:pt x="1962" y="127"/>
                  <a:pt x="1962" y="127"/>
                </a:cubicBezTo>
                <a:cubicBezTo>
                  <a:pt x="1963" y="133"/>
                  <a:pt x="1963" y="133"/>
                  <a:pt x="1963" y="133"/>
                </a:cubicBezTo>
                <a:cubicBezTo>
                  <a:pt x="1962" y="133"/>
                  <a:pt x="1962" y="133"/>
                  <a:pt x="1962" y="133"/>
                </a:cubicBezTo>
                <a:cubicBezTo>
                  <a:pt x="1963" y="135"/>
                  <a:pt x="1963" y="135"/>
                  <a:pt x="1963" y="135"/>
                </a:cubicBezTo>
                <a:cubicBezTo>
                  <a:pt x="1965" y="135"/>
                  <a:pt x="1965" y="135"/>
                  <a:pt x="1965" y="135"/>
                </a:cubicBezTo>
                <a:cubicBezTo>
                  <a:pt x="1962" y="141"/>
                  <a:pt x="1962" y="141"/>
                  <a:pt x="1962" y="141"/>
                </a:cubicBezTo>
                <a:cubicBezTo>
                  <a:pt x="1961" y="145"/>
                  <a:pt x="1961" y="145"/>
                  <a:pt x="1961" y="145"/>
                </a:cubicBezTo>
                <a:cubicBezTo>
                  <a:pt x="1962" y="145"/>
                  <a:pt x="1962" y="145"/>
                  <a:pt x="1962" y="145"/>
                </a:cubicBezTo>
                <a:cubicBezTo>
                  <a:pt x="1962" y="172"/>
                  <a:pt x="1962" y="172"/>
                  <a:pt x="1962" y="172"/>
                </a:cubicBezTo>
                <a:cubicBezTo>
                  <a:pt x="1963" y="179"/>
                  <a:pt x="1963" y="179"/>
                  <a:pt x="1963" y="179"/>
                </a:cubicBezTo>
                <a:cubicBezTo>
                  <a:pt x="1960" y="179"/>
                  <a:pt x="1960" y="179"/>
                  <a:pt x="1960" y="179"/>
                </a:cubicBezTo>
                <a:cubicBezTo>
                  <a:pt x="1959" y="185"/>
                  <a:pt x="1959" y="185"/>
                  <a:pt x="1959" y="185"/>
                </a:cubicBezTo>
                <a:cubicBezTo>
                  <a:pt x="1960" y="185"/>
                  <a:pt x="1960" y="185"/>
                  <a:pt x="1960" y="185"/>
                </a:cubicBezTo>
                <a:cubicBezTo>
                  <a:pt x="1959" y="192"/>
                  <a:pt x="1959" y="192"/>
                  <a:pt x="1959" y="192"/>
                </a:cubicBezTo>
                <a:cubicBezTo>
                  <a:pt x="1959" y="192"/>
                  <a:pt x="1959" y="192"/>
                  <a:pt x="1959" y="192"/>
                </a:cubicBezTo>
                <a:cubicBezTo>
                  <a:pt x="1959" y="195"/>
                  <a:pt x="1959" y="195"/>
                  <a:pt x="1959" y="195"/>
                </a:cubicBezTo>
                <a:cubicBezTo>
                  <a:pt x="1961" y="195"/>
                  <a:pt x="1961" y="195"/>
                  <a:pt x="1961" y="195"/>
                </a:cubicBezTo>
                <a:cubicBezTo>
                  <a:pt x="1958" y="219"/>
                  <a:pt x="1958" y="219"/>
                  <a:pt x="1958" y="219"/>
                </a:cubicBezTo>
                <a:cubicBezTo>
                  <a:pt x="1958" y="224"/>
                  <a:pt x="1958" y="224"/>
                  <a:pt x="1958" y="224"/>
                </a:cubicBezTo>
                <a:cubicBezTo>
                  <a:pt x="1959" y="224"/>
                  <a:pt x="1959" y="224"/>
                  <a:pt x="1959" y="224"/>
                </a:cubicBezTo>
                <a:cubicBezTo>
                  <a:pt x="1959" y="237"/>
                  <a:pt x="1959" y="237"/>
                  <a:pt x="1959" y="237"/>
                </a:cubicBezTo>
                <a:cubicBezTo>
                  <a:pt x="1958" y="237"/>
                  <a:pt x="1958" y="237"/>
                  <a:pt x="1958" y="237"/>
                </a:cubicBezTo>
                <a:cubicBezTo>
                  <a:pt x="1957" y="241"/>
                  <a:pt x="1958" y="246"/>
                  <a:pt x="1958" y="248"/>
                </a:cubicBezTo>
                <a:cubicBezTo>
                  <a:pt x="1962" y="250"/>
                  <a:pt x="1962" y="250"/>
                  <a:pt x="1962" y="250"/>
                </a:cubicBezTo>
                <a:cubicBezTo>
                  <a:pt x="1960" y="271"/>
                  <a:pt x="1960" y="271"/>
                  <a:pt x="1960" y="271"/>
                </a:cubicBezTo>
                <a:cubicBezTo>
                  <a:pt x="1959" y="271"/>
                  <a:pt x="1959" y="271"/>
                  <a:pt x="1959" y="271"/>
                </a:cubicBezTo>
                <a:cubicBezTo>
                  <a:pt x="1959" y="283"/>
                  <a:pt x="1959" y="283"/>
                  <a:pt x="1959" y="283"/>
                </a:cubicBezTo>
                <a:cubicBezTo>
                  <a:pt x="1958" y="283"/>
                  <a:pt x="1958" y="283"/>
                  <a:pt x="1958" y="283"/>
                </a:cubicBezTo>
                <a:cubicBezTo>
                  <a:pt x="1958" y="294"/>
                  <a:pt x="1958" y="294"/>
                  <a:pt x="1958" y="294"/>
                </a:cubicBezTo>
                <a:cubicBezTo>
                  <a:pt x="1958" y="294"/>
                  <a:pt x="1958" y="294"/>
                  <a:pt x="1958" y="295"/>
                </a:cubicBezTo>
                <a:cubicBezTo>
                  <a:pt x="1958" y="299"/>
                  <a:pt x="1958" y="299"/>
                  <a:pt x="1958" y="299"/>
                </a:cubicBezTo>
                <a:cubicBezTo>
                  <a:pt x="1959" y="299"/>
                  <a:pt x="1959" y="299"/>
                  <a:pt x="1959" y="299"/>
                </a:cubicBezTo>
                <a:cubicBezTo>
                  <a:pt x="1959" y="312"/>
                  <a:pt x="1959" y="312"/>
                  <a:pt x="1959" y="312"/>
                </a:cubicBezTo>
                <a:cubicBezTo>
                  <a:pt x="1958" y="312"/>
                  <a:pt x="1958" y="312"/>
                  <a:pt x="1958" y="312"/>
                </a:cubicBezTo>
                <a:cubicBezTo>
                  <a:pt x="1958" y="325"/>
                  <a:pt x="1958" y="325"/>
                  <a:pt x="1958" y="325"/>
                </a:cubicBezTo>
                <a:cubicBezTo>
                  <a:pt x="1959" y="325"/>
                  <a:pt x="1959" y="325"/>
                  <a:pt x="1959" y="325"/>
                </a:cubicBezTo>
                <a:cubicBezTo>
                  <a:pt x="1959" y="330"/>
                  <a:pt x="1959" y="330"/>
                  <a:pt x="1959" y="330"/>
                </a:cubicBezTo>
                <a:cubicBezTo>
                  <a:pt x="1960" y="334"/>
                  <a:pt x="1960" y="334"/>
                  <a:pt x="1960" y="334"/>
                </a:cubicBezTo>
                <a:cubicBezTo>
                  <a:pt x="1961" y="337"/>
                  <a:pt x="1960" y="341"/>
                  <a:pt x="1958" y="346"/>
                </a:cubicBezTo>
                <a:cubicBezTo>
                  <a:pt x="1958" y="346"/>
                  <a:pt x="1958" y="347"/>
                  <a:pt x="1958" y="347"/>
                </a:cubicBezTo>
                <a:cubicBezTo>
                  <a:pt x="1958" y="365"/>
                  <a:pt x="1958" y="365"/>
                  <a:pt x="1958" y="365"/>
                </a:cubicBezTo>
                <a:cubicBezTo>
                  <a:pt x="1959" y="366"/>
                  <a:pt x="1959" y="366"/>
                  <a:pt x="1959" y="366"/>
                </a:cubicBezTo>
                <a:cubicBezTo>
                  <a:pt x="1960" y="368"/>
                  <a:pt x="1960" y="368"/>
                  <a:pt x="1960" y="368"/>
                </a:cubicBezTo>
                <a:cubicBezTo>
                  <a:pt x="1961" y="371"/>
                  <a:pt x="1961" y="374"/>
                  <a:pt x="1961" y="379"/>
                </a:cubicBezTo>
                <a:cubicBezTo>
                  <a:pt x="1961" y="380"/>
                  <a:pt x="1960" y="381"/>
                  <a:pt x="1960" y="383"/>
                </a:cubicBezTo>
                <a:cubicBezTo>
                  <a:pt x="1960" y="383"/>
                  <a:pt x="1960" y="383"/>
                  <a:pt x="1960" y="383"/>
                </a:cubicBezTo>
                <a:cubicBezTo>
                  <a:pt x="1960" y="387"/>
                  <a:pt x="1960" y="387"/>
                  <a:pt x="1960" y="387"/>
                </a:cubicBezTo>
                <a:cubicBezTo>
                  <a:pt x="1962" y="387"/>
                  <a:pt x="1962" y="387"/>
                  <a:pt x="1962" y="387"/>
                </a:cubicBezTo>
                <a:cubicBezTo>
                  <a:pt x="1962" y="390"/>
                  <a:pt x="1962" y="390"/>
                  <a:pt x="1962" y="390"/>
                </a:cubicBezTo>
                <a:cubicBezTo>
                  <a:pt x="1963" y="390"/>
                  <a:pt x="1963" y="390"/>
                  <a:pt x="1963" y="390"/>
                </a:cubicBezTo>
                <a:cubicBezTo>
                  <a:pt x="1963" y="404"/>
                  <a:pt x="1963" y="404"/>
                  <a:pt x="1963" y="404"/>
                </a:cubicBezTo>
                <a:cubicBezTo>
                  <a:pt x="1962" y="404"/>
                  <a:pt x="1962" y="404"/>
                  <a:pt x="1962" y="404"/>
                </a:cubicBezTo>
                <a:cubicBezTo>
                  <a:pt x="1962" y="406"/>
                  <a:pt x="1962" y="406"/>
                  <a:pt x="1962" y="406"/>
                </a:cubicBezTo>
                <a:cubicBezTo>
                  <a:pt x="1962" y="407"/>
                  <a:pt x="1962" y="408"/>
                  <a:pt x="1962" y="409"/>
                </a:cubicBezTo>
                <a:cubicBezTo>
                  <a:pt x="1962" y="409"/>
                  <a:pt x="1962" y="409"/>
                  <a:pt x="1962" y="409"/>
                </a:cubicBezTo>
                <a:cubicBezTo>
                  <a:pt x="1961" y="409"/>
                  <a:pt x="1961" y="410"/>
                  <a:pt x="1961" y="410"/>
                </a:cubicBezTo>
                <a:cubicBezTo>
                  <a:pt x="1960" y="415"/>
                  <a:pt x="1960" y="415"/>
                  <a:pt x="1960" y="415"/>
                </a:cubicBezTo>
                <a:cubicBezTo>
                  <a:pt x="1960" y="421"/>
                  <a:pt x="1960" y="421"/>
                  <a:pt x="1960" y="421"/>
                </a:cubicBezTo>
                <a:cubicBezTo>
                  <a:pt x="1959" y="421"/>
                  <a:pt x="1959" y="421"/>
                  <a:pt x="1959" y="421"/>
                </a:cubicBezTo>
                <a:cubicBezTo>
                  <a:pt x="1959" y="428"/>
                  <a:pt x="1959" y="428"/>
                  <a:pt x="1959" y="428"/>
                </a:cubicBezTo>
                <a:cubicBezTo>
                  <a:pt x="1958" y="428"/>
                  <a:pt x="1958" y="428"/>
                  <a:pt x="1958" y="428"/>
                </a:cubicBezTo>
                <a:cubicBezTo>
                  <a:pt x="1958" y="434"/>
                  <a:pt x="1958" y="434"/>
                  <a:pt x="1958" y="434"/>
                </a:cubicBezTo>
                <a:cubicBezTo>
                  <a:pt x="1959" y="434"/>
                  <a:pt x="1959" y="434"/>
                  <a:pt x="1959" y="434"/>
                </a:cubicBezTo>
                <a:cubicBezTo>
                  <a:pt x="1959" y="440"/>
                  <a:pt x="1959" y="440"/>
                  <a:pt x="1959" y="440"/>
                </a:cubicBezTo>
                <a:cubicBezTo>
                  <a:pt x="1961" y="441"/>
                  <a:pt x="1961" y="441"/>
                  <a:pt x="1961" y="441"/>
                </a:cubicBezTo>
                <a:cubicBezTo>
                  <a:pt x="1961" y="443"/>
                  <a:pt x="1961" y="443"/>
                  <a:pt x="1961" y="443"/>
                </a:cubicBezTo>
                <a:cubicBezTo>
                  <a:pt x="1962" y="445"/>
                  <a:pt x="1962" y="448"/>
                  <a:pt x="1960" y="450"/>
                </a:cubicBezTo>
                <a:cubicBezTo>
                  <a:pt x="1960" y="451"/>
                  <a:pt x="1960" y="451"/>
                  <a:pt x="1961" y="452"/>
                </a:cubicBezTo>
                <a:cubicBezTo>
                  <a:pt x="1961" y="453"/>
                  <a:pt x="1961" y="454"/>
                  <a:pt x="1961" y="456"/>
                </a:cubicBezTo>
                <a:cubicBezTo>
                  <a:pt x="1963" y="462"/>
                  <a:pt x="1963" y="462"/>
                  <a:pt x="1963" y="462"/>
                </a:cubicBezTo>
                <a:cubicBezTo>
                  <a:pt x="1960" y="462"/>
                  <a:pt x="1960" y="462"/>
                  <a:pt x="1960" y="462"/>
                </a:cubicBezTo>
                <a:cubicBezTo>
                  <a:pt x="1960" y="465"/>
                  <a:pt x="1960" y="468"/>
                  <a:pt x="1960" y="471"/>
                </a:cubicBezTo>
                <a:cubicBezTo>
                  <a:pt x="1960" y="477"/>
                  <a:pt x="1960" y="482"/>
                  <a:pt x="1960" y="486"/>
                </a:cubicBezTo>
                <a:cubicBezTo>
                  <a:pt x="1960" y="487"/>
                  <a:pt x="1960" y="487"/>
                  <a:pt x="1960" y="487"/>
                </a:cubicBezTo>
                <a:cubicBezTo>
                  <a:pt x="1960" y="505"/>
                  <a:pt x="1960" y="505"/>
                  <a:pt x="1960" y="505"/>
                </a:cubicBezTo>
                <a:cubicBezTo>
                  <a:pt x="1965" y="520"/>
                  <a:pt x="1965" y="520"/>
                  <a:pt x="1965" y="520"/>
                </a:cubicBezTo>
                <a:cubicBezTo>
                  <a:pt x="1961" y="520"/>
                  <a:pt x="1961" y="520"/>
                  <a:pt x="1961" y="520"/>
                </a:cubicBezTo>
                <a:cubicBezTo>
                  <a:pt x="1956" y="543"/>
                  <a:pt x="1956" y="543"/>
                  <a:pt x="1956" y="543"/>
                </a:cubicBezTo>
                <a:cubicBezTo>
                  <a:pt x="1957" y="544"/>
                  <a:pt x="1957" y="546"/>
                  <a:pt x="1957" y="548"/>
                </a:cubicBezTo>
                <a:cubicBezTo>
                  <a:pt x="1956" y="551"/>
                  <a:pt x="1956" y="551"/>
                  <a:pt x="1956" y="551"/>
                </a:cubicBezTo>
                <a:cubicBezTo>
                  <a:pt x="1959" y="553"/>
                  <a:pt x="1959" y="553"/>
                  <a:pt x="1959" y="553"/>
                </a:cubicBezTo>
                <a:cubicBezTo>
                  <a:pt x="1959" y="559"/>
                  <a:pt x="1959" y="559"/>
                  <a:pt x="1959" y="559"/>
                </a:cubicBezTo>
                <a:cubicBezTo>
                  <a:pt x="1959" y="561"/>
                  <a:pt x="1959" y="561"/>
                  <a:pt x="1959" y="561"/>
                </a:cubicBezTo>
                <a:cubicBezTo>
                  <a:pt x="1958" y="561"/>
                  <a:pt x="1958" y="564"/>
                  <a:pt x="1958" y="566"/>
                </a:cubicBezTo>
                <a:cubicBezTo>
                  <a:pt x="1958" y="568"/>
                  <a:pt x="1959" y="571"/>
                  <a:pt x="1958" y="573"/>
                </a:cubicBezTo>
                <a:cubicBezTo>
                  <a:pt x="1961" y="573"/>
                  <a:pt x="1961" y="573"/>
                  <a:pt x="1961" y="573"/>
                </a:cubicBezTo>
                <a:cubicBezTo>
                  <a:pt x="1960" y="578"/>
                  <a:pt x="1960" y="578"/>
                  <a:pt x="1960" y="578"/>
                </a:cubicBezTo>
                <a:cubicBezTo>
                  <a:pt x="1958" y="601"/>
                  <a:pt x="1958" y="601"/>
                  <a:pt x="1958" y="601"/>
                </a:cubicBezTo>
                <a:cubicBezTo>
                  <a:pt x="1959" y="614"/>
                  <a:pt x="1959" y="614"/>
                  <a:pt x="1959" y="614"/>
                </a:cubicBezTo>
                <a:cubicBezTo>
                  <a:pt x="1958" y="614"/>
                  <a:pt x="1958" y="614"/>
                  <a:pt x="1958" y="614"/>
                </a:cubicBezTo>
                <a:cubicBezTo>
                  <a:pt x="1958" y="620"/>
                  <a:pt x="1958" y="620"/>
                  <a:pt x="1958" y="620"/>
                </a:cubicBezTo>
                <a:cubicBezTo>
                  <a:pt x="1959" y="620"/>
                  <a:pt x="1959" y="620"/>
                  <a:pt x="1959" y="620"/>
                </a:cubicBezTo>
                <a:cubicBezTo>
                  <a:pt x="1959" y="624"/>
                  <a:pt x="1959" y="624"/>
                  <a:pt x="1959" y="624"/>
                </a:cubicBezTo>
                <a:cubicBezTo>
                  <a:pt x="1961" y="624"/>
                  <a:pt x="1961" y="624"/>
                  <a:pt x="1961" y="624"/>
                </a:cubicBezTo>
                <a:cubicBezTo>
                  <a:pt x="1959" y="638"/>
                  <a:pt x="1959" y="638"/>
                  <a:pt x="1959" y="638"/>
                </a:cubicBezTo>
                <a:cubicBezTo>
                  <a:pt x="1959" y="638"/>
                  <a:pt x="1960" y="639"/>
                  <a:pt x="1960" y="640"/>
                </a:cubicBezTo>
                <a:cubicBezTo>
                  <a:pt x="1960" y="643"/>
                  <a:pt x="1961" y="648"/>
                  <a:pt x="1960" y="652"/>
                </a:cubicBezTo>
                <a:cubicBezTo>
                  <a:pt x="1959" y="656"/>
                  <a:pt x="1959" y="656"/>
                  <a:pt x="1959" y="656"/>
                </a:cubicBezTo>
                <a:cubicBezTo>
                  <a:pt x="1959" y="672"/>
                  <a:pt x="1959" y="672"/>
                  <a:pt x="1959" y="672"/>
                </a:cubicBezTo>
                <a:cubicBezTo>
                  <a:pt x="1959" y="672"/>
                  <a:pt x="1959" y="672"/>
                  <a:pt x="1959" y="672"/>
                </a:cubicBezTo>
                <a:cubicBezTo>
                  <a:pt x="1960" y="680"/>
                  <a:pt x="1960" y="680"/>
                  <a:pt x="1960" y="680"/>
                </a:cubicBezTo>
                <a:cubicBezTo>
                  <a:pt x="1958" y="680"/>
                  <a:pt x="1958" y="680"/>
                  <a:pt x="1958" y="680"/>
                </a:cubicBezTo>
                <a:cubicBezTo>
                  <a:pt x="1958" y="685"/>
                  <a:pt x="1958" y="685"/>
                  <a:pt x="1958" y="685"/>
                </a:cubicBezTo>
                <a:cubicBezTo>
                  <a:pt x="1957" y="685"/>
                  <a:pt x="1957" y="685"/>
                  <a:pt x="1957" y="685"/>
                </a:cubicBezTo>
                <a:cubicBezTo>
                  <a:pt x="1957" y="696"/>
                  <a:pt x="1957" y="696"/>
                  <a:pt x="1957" y="696"/>
                </a:cubicBezTo>
                <a:cubicBezTo>
                  <a:pt x="1957" y="696"/>
                  <a:pt x="1957" y="696"/>
                  <a:pt x="1957" y="696"/>
                </a:cubicBezTo>
                <a:cubicBezTo>
                  <a:pt x="1956" y="700"/>
                  <a:pt x="1956" y="700"/>
                  <a:pt x="1956" y="700"/>
                </a:cubicBezTo>
                <a:cubicBezTo>
                  <a:pt x="1961" y="704"/>
                  <a:pt x="1961" y="711"/>
                  <a:pt x="1961" y="716"/>
                </a:cubicBezTo>
                <a:cubicBezTo>
                  <a:pt x="1960" y="721"/>
                  <a:pt x="1960" y="721"/>
                  <a:pt x="1960" y="721"/>
                </a:cubicBezTo>
                <a:cubicBezTo>
                  <a:pt x="1964" y="723"/>
                  <a:pt x="1964" y="723"/>
                  <a:pt x="1964" y="723"/>
                </a:cubicBezTo>
                <a:cubicBezTo>
                  <a:pt x="1962" y="727"/>
                  <a:pt x="1962" y="727"/>
                  <a:pt x="1962" y="727"/>
                </a:cubicBezTo>
                <a:cubicBezTo>
                  <a:pt x="1959" y="737"/>
                  <a:pt x="1958" y="743"/>
                  <a:pt x="1958" y="756"/>
                </a:cubicBezTo>
                <a:cubicBezTo>
                  <a:pt x="1958" y="758"/>
                  <a:pt x="1958" y="758"/>
                  <a:pt x="1958" y="758"/>
                </a:cubicBezTo>
                <a:cubicBezTo>
                  <a:pt x="1959" y="758"/>
                  <a:pt x="1959" y="758"/>
                  <a:pt x="1959" y="758"/>
                </a:cubicBezTo>
                <a:cubicBezTo>
                  <a:pt x="1959" y="762"/>
                  <a:pt x="1959" y="762"/>
                  <a:pt x="1959" y="762"/>
                </a:cubicBezTo>
                <a:cubicBezTo>
                  <a:pt x="1962" y="762"/>
                  <a:pt x="1962" y="762"/>
                  <a:pt x="1962" y="762"/>
                </a:cubicBezTo>
                <a:cubicBezTo>
                  <a:pt x="1959" y="774"/>
                  <a:pt x="1959" y="774"/>
                  <a:pt x="1959" y="774"/>
                </a:cubicBezTo>
                <a:cubicBezTo>
                  <a:pt x="1962" y="774"/>
                  <a:pt x="1962" y="774"/>
                  <a:pt x="1962" y="774"/>
                </a:cubicBezTo>
                <a:cubicBezTo>
                  <a:pt x="1959" y="805"/>
                  <a:pt x="1959" y="805"/>
                  <a:pt x="1959" y="805"/>
                </a:cubicBezTo>
                <a:cubicBezTo>
                  <a:pt x="1959" y="805"/>
                  <a:pt x="1959" y="805"/>
                  <a:pt x="1959" y="805"/>
                </a:cubicBezTo>
                <a:cubicBezTo>
                  <a:pt x="1959" y="813"/>
                  <a:pt x="1959" y="813"/>
                  <a:pt x="1959" y="813"/>
                </a:cubicBezTo>
                <a:cubicBezTo>
                  <a:pt x="1960" y="813"/>
                  <a:pt x="1960" y="813"/>
                  <a:pt x="1960" y="813"/>
                </a:cubicBezTo>
                <a:cubicBezTo>
                  <a:pt x="1960" y="818"/>
                  <a:pt x="1960" y="818"/>
                  <a:pt x="1960" y="818"/>
                </a:cubicBezTo>
                <a:cubicBezTo>
                  <a:pt x="1961" y="820"/>
                  <a:pt x="1960" y="822"/>
                  <a:pt x="1960" y="823"/>
                </a:cubicBezTo>
                <a:cubicBezTo>
                  <a:pt x="1961" y="830"/>
                  <a:pt x="1961" y="830"/>
                  <a:pt x="1961" y="830"/>
                </a:cubicBezTo>
                <a:cubicBezTo>
                  <a:pt x="1963" y="837"/>
                  <a:pt x="1964" y="842"/>
                  <a:pt x="1962" y="846"/>
                </a:cubicBezTo>
                <a:cubicBezTo>
                  <a:pt x="1961" y="850"/>
                  <a:pt x="1961" y="850"/>
                  <a:pt x="1961" y="850"/>
                </a:cubicBezTo>
                <a:cubicBezTo>
                  <a:pt x="1960" y="850"/>
                  <a:pt x="1960" y="850"/>
                  <a:pt x="1960" y="850"/>
                </a:cubicBezTo>
                <a:cubicBezTo>
                  <a:pt x="1960" y="852"/>
                  <a:pt x="1960" y="852"/>
                  <a:pt x="1960" y="852"/>
                </a:cubicBezTo>
                <a:cubicBezTo>
                  <a:pt x="1958" y="853"/>
                  <a:pt x="1958" y="853"/>
                  <a:pt x="1958" y="853"/>
                </a:cubicBezTo>
                <a:cubicBezTo>
                  <a:pt x="1958" y="864"/>
                  <a:pt x="1958" y="864"/>
                  <a:pt x="1958" y="864"/>
                </a:cubicBezTo>
                <a:cubicBezTo>
                  <a:pt x="1957" y="864"/>
                  <a:pt x="1957" y="864"/>
                  <a:pt x="1957" y="864"/>
                </a:cubicBezTo>
                <a:cubicBezTo>
                  <a:pt x="1957" y="868"/>
                  <a:pt x="1957" y="868"/>
                  <a:pt x="1957" y="868"/>
                </a:cubicBezTo>
                <a:cubicBezTo>
                  <a:pt x="1955" y="868"/>
                  <a:pt x="1955" y="868"/>
                  <a:pt x="1955" y="868"/>
                </a:cubicBezTo>
                <a:cubicBezTo>
                  <a:pt x="1955" y="871"/>
                  <a:pt x="1955" y="876"/>
                  <a:pt x="1955" y="878"/>
                </a:cubicBezTo>
                <a:cubicBezTo>
                  <a:pt x="1960" y="882"/>
                  <a:pt x="1960" y="882"/>
                  <a:pt x="1960" y="882"/>
                </a:cubicBezTo>
                <a:cubicBezTo>
                  <a:pt x="1958" y="896"/>
                  <a:pt x="1958" y="896"/>
                  <a:pt x="1958" y="896"/>
                </a:cubicBezTo>
                <a:cubicBezTo>
                  <a:pt x="1959" y="897"/>
                  <a:pt x="1959" y="897"/>
                  <a:pt x="1959" y="897"/>
                </a:cubicBezTo>
                <a:cubicBezTo>
                  <a:pt x="1958" y="921"/>
                  <a:pt x="1958" y="921"/>
                  <a:pt x="1958" y="921"/>
                </a:cubicBezTo>
                <a:cubicBezTo>
                  <a:pt x="1959" y="921"/>
                  <a:pt x="1959" y="921"/>
                  <a:pt x="1959" y="921"/>
                </a:cubicBezTo>
                <a:cubicBezTo>
                  <a:pt x="1959" y="923"/>
                  <a:pt x="1959" y="923"/>
                  <a:pt x="1959" y="923"/>
                </a:cubicBezTo>
                <a:cubicBezTo>
                  <a:pt x="1960" y="923"/>
                  <a:pt x="1960" y="923"/>
                  <a:pt x="1960" y="923"/>
                </a:cubicBezTo>
                <a:cubicBezTo>
                  <a:pt x="1960" y="931"/>
                  <a:pt x="1960" y="931"/>
                  <a:pt x="1960" y="931"/>
                </a:cubicBezTo>
                <a:cubicBezTo>
                  <a:pt x="1962" y="931"/>
                  <a:pt x="1962" y="931"/>
                  <a:pt x="1962" y="931"/>
                </a:cubicBezTo>
                <a:cubicBezTo>
                  <a:pt x="1962" y="945"/>
                  <a:pt x="1962" y="945"/>
                  <a:pt x="1962" y="945"/>
                </a:cubicBezTo>
                <a:cubicBezTo>
                  <a:pt x="1960" y="945"/>
                  <a:pt x="1960" y="945"/>
                  <a:pt x="1960" y="945"/>
                </a:cubicBezTo>
                <a:cubicBezTo>
                  <a:pt x="1960" y="947"/>
                  <a:pt x="1960" y="947"/>
                  <a:pt x="1960" y="947"/>
                </a:cubicBezTo>
                <a:cubicBezTo>
                  <a:pt x="1962" y="947"/>
                  <a:pt x="1962" y="947"/>
                  <a:pt x="1962" y="947"/>
                </a:cubicBezTo>
                <a:cubicBezTo>
                  <a:pt x="1962" y="969"/>
                  <a:pt x="1962" y="969"/>
                  <a:pt x="1962" y="969"/>
                </a:cubicBezTo>
                <a:cubicBezTo>
                  <a:pt x="1960" y="969"/>
                  <a:pt x="1960" y="969"/>
                  <a:pt x="1960" y="969"/>
                </a:cubicBezTo>
                <a:cubicBezTo>
                  <a:pt x="1960" y="970"/>
                  <a:pt x="1960" y="970"/>
                  <a:pt x="1960" y="970"/>
                </a:cubicBezTo>
                <a:cubicBezTo>
                  <a:pt x="1961" y="970"/>
                  <a:pt x="1961" y="970"/>
                  <a:pt x="1961" y="970"/>
                </a:cubicBezTo>
                <a:cubicBezTo>
                  <a:pt x="1959" y="1006"/>
                  <a:pt x="1959" y="1006"/>
                  <a:pt x="1959" y="1006"/>
                </a:cubicBezTo>
                <a:cubicBezTo>
                  <a:pt x="1958" y="1006"/>
                  <a:pt x="1958" y="1006"/>
                  <a:pt x="1958" y="1006"/>
                </a:cubicBezTo>
                <a:cubicBezTo>
                  <a:pt x="1958" y="1007"/>
                  <a:pt x="1958" y="1008"/>
                  <a:pt x="1958" y="1008"/>
                </a:cubicBezTo>
                <a:cubicBezTo>
                  <a:pt x="1958" y="1009"/>
                  <a:pt x="1958" y="1009"/>
                  <a:pt x="1958" y="1010"/>
                </a:cubicBezTo>
                <a:cubicBezTo>
                  <a:pt x="1959" y="1010"/>
                  <a:pt x="1959" y="1010"/>
                  <a:pt x="1959" y="1010"/>
                </a:cubicBezTo>
                <a:cubicBezTo>
                  <a:pt x="1959" y="1014"/>
                  <a:pt x="1959" y="1014"/>
                  <a:pt x="1959" y="1014"/>
                </a:cubicBezTo>
                <a:cubicBezTo>
                  <a:pt x="1960" y="1014"/>
                  <a:pt x="1960" y="1014"/>
                  <a:pt x="1960" y="1014"/>
                </a:cubicBezTo>
                <a:cubicBezTo>
                  <a:pt x="1960" y="1035"/>
                  <a:pt x="1960" y="1035"/>
                  <a:pt x="1960" y="1035"/>
                </a:cubicBezTo>
                <a:cubicBezTo>
                  <a:pt x="1962" y="1042"/>
                  <a:pt x="1962" y="1042"/>
                  <a:pt x="1962" y="1042"/>
                </a:cubicBezTo>
                <a:cubicBezTo>
                  <a:pt x="1959" y="1042"/>
                  <a:pt x="1959" y="1042"/>
                  <a:pt x="1959" y="1042"/>
                </a:cubicBezTo>
                <a:cubicBezTo>
                  <a:pt x="1959" y="1043"/>
                  <a:pt x="1959" y="1044"/>
                  <a:pt x="1958" y="1046"/>
                </a:cubicBezTo>
                <a:cubicBezTo>
                  <a:pt x="1959" y="1047"/>
                  <a:pt x="1960" y="1050"/>
                  <a:pt x="1959" y="1053"/>
                </a:cubicBezTo>
                <a:cubicBezTo>
                  <a:pt x="1958" y="1058"/>
                  <a:pt x="1958" y="1058"/>
                  <a:pt x="1958" y="1058"/>
                </a:cubicBezTo>
                <a:cubicBezTo>
                  <a:pt x="1958" y="1058"/>
                  <a:pt x="1958" y="1058"/>
                  <a:pt x="1958" y="1058"/>
                </a:cubicBezTo>
                <a:cubicBezTo>
                  <a:pt x="1957" y="1063"/>
                  <a:pt x="1957" y="1063"/>
                  <a:pt x="1957" y="1063"/>
                </a:cubicBezTo>
                <a:cubicBezTo>
                  <a:pt x="1958" y="1063"/>
                  <a:pt x="1958" y="1063"/>
                  <a:pt x="1958" y="1063"/>
                </a:cubicBezTo>
                <a:cubicBezTo>
                  <a:pt x="1958" y="1069"/>
                  <a:pt x="1958" y="1069"/>
                  <a:pt x="1958" y="1069"/>
                </a:cubicBezTo>
                <a:cubicBezTo>
                  <a:pt x="1959" y="1069"/>
                  <a:pt x="1959" y="1069"/>
                  <a:pt x="1959" y="1069"/>
                </a:cubicBezTo>
                <a:cubicBezTo>
                  <a:pt x="1959" y="1082"/>
                  <a:pt x="1959" y="1082"/>
                  <a:pt x="1959" y="1082"/>
                </a:cubicBezTo>
                <a:cubicBezTo>
                  <a:pt x="1958" y="1082"/>
                  <a:pt x="1958" y="1082"/>
                  <a:pt x="1958" y="1082"/>
                </a:cubicBezTo>
                <a:cubicBezTo>
                  <a:pt x="1958" y="1097"/>
                  <a:pt x="1958" y="1097"/>
                  <a:pt x="1958" y="1097"/>
                </a:cubicBezTo>
                <a:cubicBezTo>
                  <a:pt x="1962" y="1097"/>
                  <a:pt x="1962" y="1097"/>
                  <a:pt x="1962" y="1097"/>
                </a:cubicBezTo>
                <a:cubicBezTo>
                  <a:pt x="1958" y="1106"/>
                  <a:pt x="1958" y="1106"/>
                  <a:pt x="1958" y="1106"/>
                </a:cubicBezTo>
                <a:cubicBezTo>
                  <a:pt x="1959" y="1111"/>
                  <a:pt x="1959" y="1111"/>
                  <a:pt x="1959" y="1111"/>
                </a:cubicBezTo>
                <a:cubicBezTo>
                  <a:pt x="1960" y="1111"/>
                  <a:pt x="1960" y="1111"/>
                  <a:pt x="1960" y="1111"/>
                </a:cubicBezTo>
                <a:cubicBezTo>
                  <a:pt x="1960" y="1114"/>
                  <a:pt x="1960" y="1114"/>
                  <a:pt x="1960" y="1114"/>
                </a:cubicBezTo>
                <a:cubicBezTo>
                  <a:pt x="1962" y="1114"/>
                  <a:pt x="1962" y="1114"/>
                  <a:pt x="1962" y="1114"/>
                </a:cubicBezTo>
                <a:cubicBezTo>
                  <a:pt x="1962" y="1120"/>
                  <a:pt x="1962" y="1120"/>
                  <a:pt x="1962" y="1120"/>
                </a:cubicBezTo>
                <a:cubicBezTo>
                  <a:pt x="1961" y="1122"/>
                  <a:pt x="1961" y="1123"/>
                  <a:pt x="1960" y="1124"/>
                </a:cubicBezTo>
                <a:cubicBezTo>
                  <a:pt x="1961" y="1126"/>
                  <a:pt x="1961" y="1127"/>
                  <a:pt x="1960" y="1129"/>
                </a:cubicBezTo>
                <a:cubicBezTo>
                  <a:pt x="1959" y="1134"/>
                  <a:pt x="1959" y="1134"/>
                  <a:pt x="1959" y="1134"/>
                </a:cubicBezTo>
                <a:cubicBezTo>
                  <a:pt x="1959" y="1139"/>
                  <a:pt x="1959" y="1139"/>
                  <a:pt x="1959" y="1139"/>
                </a:cubicBezTo>
                <a:cubicBezTo>
                  <a:pt x="1958" y="1139"/>
                  <a:pt x="1958" y="1139"/>
                  <a:pt x="1958" y="1139"/>
                </a:cubicBezTo>
                <a:cubicBezTo>
                  <a:pt x="1958" y="1145"/>
                  <a:pt x="1958" y="1145"/>
                  <a:pt x="1958" y="1145"/>
                </a:cubicBezTo>
                <a:cubicBezTo>
                  <a:pt x="1957" y="1145"/>
                  <a:pt x="1957" y="1145"/>
                  <a:pt x="1957" y="1145"/>
                </a:cubicBezTo>
                <a:cubicBezTo>
                  <a:pt x="1957" y="1147"/>
                  <a:pt x="1957" y="1147"/>
                  <a:pt x="1957" y="1147"/>
                </a:cubicBezTo>
                <a:cubicBezTo>
                  <a:pt x="1957" y="1151"/>
                  <a:pt x="1957" y="1151"/>
                  <a:pt x="1957" y="1151"/>
                </a:cubicBezTo>
                <a:cubicBezTo>
                  <a:pt x="1957" y="1151"/>
                  <a:pt x="1957" y="1151"/>
                  <a:pt x="1957" y="1151"/>
                </a:cubicBezTo>
                <a:cubicBezTo>
                  <a:pt x="1956" y="1155"/>
                  <a:pt x="1956" y="1155"/>
                  <a:pt x="1956" y="1155"/>
                </a:cubicBezTo>
                <a:cubicBezTo>
                  <a:pt x="1957" y="1158"/>
                  <a:pt x="1957" y="1158"/>
                  <a:pt x="1957" y="1158"/>
                </a:cubicBezTo>
                <a:cubicBezTo>
                  <a:pt x="1958" y="1158"/>
                  <a:pt x="1958" y="1158"/>
                  <a:pt x="1958" y="1158"/>
                </a:cubicBezTo>
                <a:cubicBezTo>
                  <a:pt x="1959" y="1162"/>
                  <a:pt x="1959" y="1162"/>
                  <a:pt x="1959" y="1162"/>
                </a:cubicBezTo>
                <a:cubicBezTo>
                  <a:pt x="1960" y="1164"/>
                  <a:pt x="1960" y="1166"/>
                  <a:pt x="1959" y="1167"/>
                </a:cubicBezTo>
                <a:cubicBezTo>
                  <a:pt x="1960" y="1167"/>
                  <a:pt x="1960" y="1168"/>
                  <a:pt x="1960" y="1168"/>
                </a:cubicBezTo>
                <a:cubicBezTo>
                  <a:pt x="1960" y="1169"/>
                  <a:pt x="1960" y="1169"/>
                  <a:pt x="1960" y="1169"/>
                </a:cubicBezTo>
                <a:cubicBezTo>
                  <a:pt x="1962" y="1169"/>
                  <a:pt x="1962" y="1169"/>
                  <a:pt x="1962" y="1169"/>
                </a:cubicBezTo>
                <a:cubicBezTo>
                  <a:pt x="1962" y="1174"/>
                  <a:pt x="1962" y="1174"/>
                  <a:pt x="1962" y="1174"/>
                </a:cubicBezTo>
                <a:cubicBezTo>
                  <a:pt x="1964" y="1175"/>
                  <a:pt x="1964" y="1175"/>
                  <a:pt x="1964" y="1175"/>
                </a:cubicBezTo>
                <a:cubicBezTo>
                  <a:pt x="1964" y="1191"/>
                  <a:pt x="1964" y="1191"/>
                  <a:pt x="1964" y="1191"/>
                </a:cubicBezTo>
                <a:cubicBezTo>
                  <a:pt x="1962" y="1193"/>
                  <a:pt x="1962" y="1193"/>
                  <a:pt x="1962" y="1193"/>
                </a:cubicBezTo>
                <a:cubicBezTo>
                  <a:pt x="1962" y="1201"/>
                  <a:pt x="1962" y="1201"/>
                  <a:pt x="1962" y="1201"/>
                </a:cubicBezTo>
                <a:cubicBezTo>
                  <a:pt x="1960" y="1201"/>
                  <a:pt x="1960" y="1201"/>
                  <a:pt x="1960" y="1201"/>
                </a:cubicBezTo>
                <a:cubicBezTo>
                  <a:pt x="1960" y="1210"/>
                  <a:pt x="1960" y="1210"/>
                  <a:pt x="1960" y="1210"/>
                </a:cubicBezTo>
                <a:cubicBezTo>
                  <a:pt x="1959" y="1210"/>
                  <a:pt x="1959" y="1210"/>
                  <a:pt x="1959" y="1210"/>
                </a:cubicBezTo>
                <a:cubicBezTo>
                  <a:pt x="1958" y="1216"/>
                  <a:pt x="1958" y="1216"/>
                  <a:pt x="1958" y="1216"/>
                </a:cubicBezTo>
                <a:cubicBezTo>
                  <a:pt x="1962" y="1226"/>
                  <a:pt x="1962" y="1226"/>
                  <a:pt x="1962" y="1226"/>
                </a:cubicBezTo>
                <a:cubicBezTo>
                  <a:pt x="1959" y="1226"/>
                  <a:pt x="1959" y="1226"/>
                  <a:pt x="1959" y="1226"/>
                </a:cubicBezTo>
                <a:cubicBezTo>
                  <a:pt x="1959" y="1233"/>
                  <a:pt x="1959" y="1233"/>
                  <a:pt x="1959" y="1233"/>
                </a:cubicBezTo>
                <a:cubicBezTo>
                  <a:pt x="1958" y="1233"/>
                  <a:pt x="1958" y="1233"/>
                  <a:pt x="1958" y="1233"/>
                </a:cubicBezTo>
                <a:cubicBezTo>
                  <a:pt x="1958" y="1238"/>
                  <a:pt x="1958" y="1238"/>
                  <a:pt x="1958" y="1238"/>
                </a:cubicBezTo>
                <a:cubicBezTo>
                  <a:pt x="1958" y="1238"/>
                  <a:pt x="1958" y="1238"/>
                  <a:pt x="1958" y="1238"/>
                </a:cubicBezTo>
                <a:cubicBezTo>
                  <a:pt x="1959" y="1243"/>
                  <a:pt x="1959" y="1243"/>
                  <a:pt x="1959" y="1243"/>
                </a:cubicBezTo>
                <a:cubicBezTo>
                  <a:pt x="1960" y="1245"/>
                  <a:pt x="1959" y="1247"/>
                  <a:pt x="1958" y="1249"/>
                </a:cubicBezTo>
                <a:cubicBezTo>
                  <a:pt x="1958" y="1251"/>
                  <a:pt x="1958" y="1251"/>
                  <a:pt x="1958" y="1251"/>
                </a:cubicBezTo>
                <a:cubicBezTo>
                  <a:pt x="1962" y="1251"/>
                  <a:pt x="1962" y="1251"/>
                  <a:pt x="1962" y="1251"/>
                </a:cubicBezTo>
                <a:cubicBezTo>
                  <a:pt x="1958" y="1261"/>
                  <a:pt x="1958" y="1261"/>
                  <a:pt x="1958" y="1261"/>
                </a:cubicBezTo>
                <a:cubicBezTo>
                  <a:pt x="1959" y="1261"/>
                  <a:pt x="1959" y="1261"/>
                  <a:pt x="1959" y="1261"/>
                </a:cubicBezTo>
                <a:cubicBezTo>
                  <a:pt x="1959" y="1269"/>
                  <a:pt x="1959" y="1269"/>
                  <a:pt x="1959" y="1269"/>
                </a:cubicBezTo>
                <a:cubicBezTo>
                  <a:pt x="1960" y="1271"/>
                  <a:pt x="1960" y="1271"/>
                  <a:pt x="1960" y="1271"/>
                </a:cubicBezTo>
                <a:cubicBezTo>
                  <a:pt x="1961" y="1275"/>
                  <a:pt x="1960" y="1279"/>
                  <a:pt x="1959" y="1282"/>
                </a:cubicBezTo>
                <a:cubicBezTo>
                  <a:pt x="1960" y="1287"/>
                  <a:pt x="1960" y="1287"/>
                  <a:pt x="1960" y="1287"/>
                </a:cubicBezTo>
                <a:cubicBezTo>
                  <a:pt x="1961" y="1290"/>
                  <a:pt x="1960" y="1293"/>
                  <a:pt x="1959" y="1295"/>
                </a:cubicBezTo>
                <a:cubicBezTo>
                  <a:pt x="1959" y="1295"/>
                  <a:pt x="1959" y="1295"/>
                  <a:pt x="1959" y="1295"/>
                </a:cubicBezTo>
                <a:cubicBezTo>
                  <a:pt x="1960" y="1296"/>
                  <a:pt x="1960" y="1296"/>
                  <a:pt x="1960" y="1296"/>
                </a:cubicBezTo>
                <a:cubicBezTo>
                  <a:pt x="1960" y="1298"/>
                  <a:pt x="1960" y="1298"/>
                  <a:pt x="1960" y="1298"/>
                </a:cubicBezTo>
                <a:cubicBezTo>
                  <a:pt x="1967" y="1301"/>
                  <a:pt x="1967" y="1301"/>
                  <a:pt x="1967" y="1301"/>
                </a:cubicBezTo>
                <a:cubicBezTo>
                  <a:pt x="1963" y="1307"/>
                  <a:pt x="1963" y="1307"/>
                  <a:pt x="1963" y="1307"/>
                </a:cubicBezTo>
                <a:cubicBezTo>
                  <a:pt x="1962" y="1308"/>
                  <a:pt x="1961" y="1309"/>
                  <a:pt x="1961" y="1310"/>
                </a:cubicBezTo>
                <a:cubicBezTo>
                  <a:pt x="1963" y="1317"/>
                  <a:pt x="1963" y="1317"/>
                  <a:pt x="1963" y="1317"/>
                </a:cubicBezTo>
                <a:cubicBezTo>
                  <a:pt x="1959" y="1317"/>
                  <a:pt x="1959" y="1317"/>
                  <a:pt x="1959" y="1317"/>
                </a:cubicBezTo>
                <a:cubicBezTo>
                  <a:pt x="1959" y="1327"/>
                  <a:pt x="1959" y="1327"/>
                  <a:pt x="1959" y="1327"/>
                </a:cubicBezTo>
                <a:cubicBezTo>
                  <a:pt x="1958" y="1327"/>
                  <a:pt x="1958" y="1327"/>
                  <a:pt x="1958" y="1327"/>
                </a:cubicBezTo>
                <a:cubicBezTo>
                  <a:pt x="1957" y="1342"/>
                  <a:pt x="1957" y="1342"/>
                  <a:pt x="1957" y="1342"/>
                </a:cubicBezTo>
                <a:cubicBezTo>
                  <a:pt x="1958" y="1343"/>
                  <a:pt x="1958" y="1344"/>
                  <a:pt x="1958" y="1346"/>
                </a:cubicBezTo>
                <a:cubicBezTo>
                  <a:pt x="1958" y="1347"/>
                  <a:pt x="1958" y="1347"/>
                  <a:pt x="1958" y="1347"/>
                </a:cubicBezTo>
                <a:cubicBezTo>
                  <a:pt x="1958" y="1359"/>
                  <a:pt x="1958" y="1359"/>
                  <a:pt x="1958" y="1359"/>
                </a:cubicBezTo>
                <a:cubicBezTo>
                  <a:pt x="1952" y="1359"/>
                  <a:pt x="1952" y="1359"/>
                  <a:pt x="1952" y="1359"/>
                </a:cubicBezTo>
                <a:cubicBezTo>
                  <a:pt x="1952" y="1361"/>
                  <a:pt x="1952" y="1361"/>
                  <a:pt x="1952" y="1361"/>
                </a:cubicBezTo>
                <a:cubicBezTo>
                  <a:pt x="1945" y="1361"/>
                  <a:pt x="1945" y="1361"/>
                  <a:pt x="1945" y="1361"/>
                </a:cubicBezTo>
                <a:cubicBezTo>
                  <a:pt x="1943" y="1363"/>
                  <a:pt x="1943" y="1363"/>
                  <a:pt x="1943" y="1363"/>
                </a:cubicBezTo>
                <a:cubicBezTo>
                  <a:pt x="1927" y="1363"/>
                  <a:pt x="1927" y="1363"/>
                  <a:pt x="1927" y="1363"/>
                </a:cubicBezTo>
                <a:cubicBezTo>
                  <a:pt x="1926" y="1361"/>
                  <a:pt x="1926" y="1361"/>
                  <a:pt x="1926" y="1361"/>
                </a:cubicBezTo>
                <a:cubicBezTo>
                  <a:pt x="1921" y="1361"/>
                  <a:pt x="1921" y="1361"/>
                  <a:pt x="1921" y="1361"/>
                </a:cubicBezTo>
                <a:cubicBezTo>
                  <a:pt x="1921" y="1359"/>
                  <a:pt x="1921" y="1359"/>
                  <a:pt x="1921" y="1359"/>
                </a:cubicBezTo>
                <a:cubicBezTo>
                  <a:pt x="1921" y="1359"/>
                  <a:pt x="1921" y="1359"/>
                  <a:pt x="1921" y="1359"/>
                </a:cubicBezTo>
                <a:cubicBezTo>
                  <a:pt x="1921" y="1358"/>
                  <a:pt x="1920" y="1358"/>
                  <a:pt x="1920" y="1358"/>
                </a:cubicBezTo>
                <a:cubicBezTo>
                  <a:pt x="1920" y="1358"/>
                  <a:pt x="1919" y="1358"/>
                  <a:pt x="1919" y="1358"/>
                </a:cubicBezTo>
                <a:cubicBezTo>
                  <a:pt x="1918" y="1358"/>
                  <a:pt x="1917" y="1358"/>
                  <a:pt x="1916" y="1358"/>
                </a:cubicBezTo>
                <a:cubicBezTo>
                  <a:pt x="1912" y="1356"/>
                  <a:pt x="1912" y="1356"/>
                  <a:pt x="1912" y="1356"/>
                </a:cubicBezTo>
                <a:cubicBezTo>
                  <a:pt x="1912" y="1355"/>
                  <a:pt x="1912" y="1355"/>
                  <a:pt x="1912" y="1355"/>
                </a:cubicBezTo>
                <a:cubicBezTo>
                  <a:pt x="1909" y="1355"/>
                  <a:pt x="1909" y="1355"/>
                  <a:pt x="1909" y="1355"/>
                </a:cubicBezTo>
                <a:cubicBezTo>
                  <a:pt x="1907" y="1355"/>
                  <a:pt x="1907" y="1355"/>
                  <a:pt x="1907" y="1355"/>
                </a:cubicBezTo>
                <a:cubicBezTo>
                  <a:pt x="1907" y="1356"/>
                  <a:pt x="1907" y="1356"/>
                  <a:pt x="1907" y="1356"/>
                </a:cubicBezTo>
                <a:cubicBezTo>
                  <a:pt x="1901" y="1356"/>
                  <a:pt x="1901" y="1356"/>
                  <a:pt x="1901" y="1356"/>
                </a:cubicBezTo>
                <a:cubicBezTo>
                  <a:pt x="1901" y="1357"/>
                  <a:pt x="1901" y="1357"/>
                  <a:pt x="1901" y="1357"/>
                </a:cubicBezTo>
                <a:cubicBezTo>
                  <a:pt x="1896" y="1357"/>
                  <a:pt x="1896" y="1357"/>
                  <a:pt x="1896" y="1357"/>
                </a:cubicBezTo>
                <a:cubicBezTo>
                  <a:pt x="1896" y="1358"/>
                  <a:pt x="1896" y="1358"/>
                  <a:pt x="1896" y="1358"/>
                </a:cubicBezTo>
                <a:cubicBezTo>
                  <a:pt x="1890" y="1358"/>
                  <a:pt x="1890" y="1358"/>
                  <a:pt x="1890" y="1358"/>
                </a:cubicBezTo>
                <a:cubicBezTo>
                  <a:pt x="1887" y="1359"/>
                  <a:pt x="1887" y="1359"/>
                  <a:pt x="1887" y="1359"/>
                </a:cubicBezTo>
                <a:cubicBezTo>
                  <a:pt x="1885" y="1360"/>
                  <a:pt x="1883" y="1360"/>
                  <a:pt x="1882" y="1359"/>
                </a:cubicBezTo>
                <a:cubicBezTo>
                  <a:pt x="1880" y="1360"/>
                  <a:pt x="1879" y="1361"/>
                  <a:pt x="1878" y="1361"/>
                </a:cubicBezTo>
                <a:cubicBezTo>
                  <a:pt x="1872" y="1361"/>
                  <a:pt x="1872" y="1361"/>
                  <a:pt x="1872" y="1361"/>
                </a:cubicBezTo>
                <a:cubicBezTo>
                  <a:pt x="1872" y="1359"/>
                  <a:pt x="1872" y="1359"/>
                  <a:pt x="1872" y="1359"/>
                </a:cubicBezTo>
                <a:cubicBezTo>
                  <a:pt x="1869" y="1359"/>
                  <a:pt x="1869" y="1359"/>
                  <a:pt x="1869" y="1359"/>
                </a:cubicBezTo>
                <a:cubicBezTo>
                  <a:pt x="1869" y="1357"/>
                  <a:pt x="1869" y="1357"/>
                  <a:pt x="1869" y="1357"/>
                </a:cubicBezTo>
                <a:cubicBezTo>
                  <a:pt x="1865" y="1357"/>
                  <a:pt x="1865" y="1357"/>
                  <a:pt x="1865" y="1357"/>
                </a:cubicBezTo>
                <a:cubicBezTo>
                  <a:pt x="1856" y="1362"/>
                  <a:pt x="1856" y="1362"/>
                  <a:pt x="1856" y="1362"/>
                </a:cubicBezTo>
                <a:cubicBezTo>
                  <a:pt x="1856" y="1357"/>
                  <a:pt x="1856" y="1357"/>
                  <a:pt x="1856" y="1357"/>
                </a:cubicBezTo>
                <a:cubicBezTo>
                  <a:pt x="1843" y="1357"/>
                  <a:pt x="1843" y="1357"/>
                  <a:pt x="1843" y="1357"/>
                </a:cubicBezTo>
                <a:cubicBezTo>
                  <a:pt x="1843" y="1358"/>
                  <a:pt x="1843" y="1358"/>
                  <a:pt x="1843" y="1358"/>
                </a:cubicBezTo>
                <a:cubicBezTo>
                  <a:pt x="1830" y="1358"/>
                  <a:pt x="1830" y="1358"/>
                  <a:pt x="1830" y="1358"/>
                </a:cubicBezTo>
                <a:cubicBezTo>
                  <a:pt x="1830" y="1357"/>
                  <a:pt x="1830" y="1357"/>
                  <a:pt x="1830" y="1357"/>
                </a:cubicBezTo>
                <a:cubicBezTo>
                  <a:pt x="1825" y="1357"/>
                  <a:pt x="1825" y="1357"/>
                  <a:pt x="1825" y="1357"/>
                </a:cubicBezTo>
                <a:cubicBezTo>
                  <a:pt x="1825" y="1356"/>
                  <a:pt x="1825" y="1356"/>
                  <a:pt x="1825" y="1356"/>
                </a:cubicBezTo>
                <a:cubicBezTo>
                  <a:pt x="1822" y="1356"/>
                  <a:pt x="1822" y="1356"/>
                  <a:pt x="1822" y="1356"/>
                </a:cubicBezTo>
                <a:cubicBezTo>
                  <a:pt x="1822" y="1357"/>
                  <a:pt x="1822" y="1357"/>
                  <a:pt x="1822" y="1357"/>
                </a:cubicBezTo>
                <a:cubicBezTo>
                  <a:pt x="1817" y="1358"/>
                  <a:pt x="1817" y="1358"/>
                  <a:pt x="1817" y="1358"/>
                </a:cubicBezTo>
                <a:cubicBezTo>
                  <a:pt x="1814" y="1359"/>
                  <a:pt x="1811" y="1358"/>
                  <a:pt x="1810" y="1357"/>
                </a:cubicBezTo>
                <a:cubicBezTo>
                  <a:pt x="1809" y="1358"/>
                  <a:pt x="1808" y="1358"/>
                  <a:pt x="1807" y="1358"/>
                </a:cubicBezTo>
                <a:cubicBezTo>
                  <a:pt x="1807" y="1362"/>
                  <a:pt x="1807" y="1362"/>
                  <a:pt x="1807" y="1362"/>
                </a:cubicBezTo>
                <a:cubicBezTo>
                  <a:pt x="1800" y="1359"/>
                  <a:pt x="1800" y="1359"/>
                  <a:pt x="1800" y="1359"/>
                </a:cubicBezTo>
                <a:cubicBezTo>
                  <a:pt x="1780" y="1359"/>
                  <a:pt x="1780" y="1359"/>
                  <a:pt x="1780" y="1359"/>
                </a:cubicBezTo>
                <a:cubicBezTo>
                  <a:pt x="1780" y="1358"/>
                  <a:pt x="1780" y="1358"/>
                  <a:pt x="1780" y="1358"/>
                </a:cubicBezTo>
                <a:cubicBezTo>
                  <a:pt x="1777" y="1358"/>
                  <a:pt x="1777" y="1358"/>
                  <a:pt x="1777" y="1358"/>
                </a:cubicBezTo>
                <a:cubicBezTo>
                  <a:pt x="1777" y="1357"/>
                  <a:pt x="1777" y="1357"/>
                  <a:pt x="1777" y="1357"/>
                </a:cubicBezTo>
                <a:cubicBezTo>
                  <a:pt x="1776" y="1357"/>
                  <a:pt x="1776" y="1357"/>
                  <a:pt x="1775" y="1357"/>
                </a:cubicBezTo>
                <a:cubicBezTo>
                  <a:pt x="1775" y="1357"/>
                  <a:pt x="1775" y="1357"/>
                  <a:pt x="1774" y="1357"/>
                </a:cubicBezTo>
                <a:cubicBezTo>
                  <a:pt x="1774" y="1358"/>
                  <a:pt x="1774" y="1358"/>
                  <a:pt x="1774" y="1358"/>
                </a:cubicBezTo>
                <a:cubicBezTo>
                  <a:pt x="1740" y="1360"/>
                  <a:pt x="1740" y="1360"/>
                  <a:pt x="1740" y="1360"/>
                </a:cubicBezTo>
                <a:cubicBezTo>
                  <a:pt x="1740" y="1359"/>
                  <a:pt x="1740" y="1359"/>
                  <a:pt x="1740" y="1359"/>
                </a:cubicBezTo>
                <a:cubicBezTo>
                  <a:pt x="1740" y="1359"/>
                  <a:pt x="1740" y="1359"/>
                  <a:pt x="1740" y="1359"/>
                </a:cubicBezTo>
                <a:cubicBezTo>
                  <a:pt x="1740" y="1361"/>
                  <a:pt x="1740" y="1361"/>
                  <a:pt x="1740" y="1361"/>
                </a:cubicBezTo>
                <a:cubicBezTo>
                  <a:pt x="1720" y="1361"/>
                  <a:pt x="1720" y="1361"/>
                  <a:pt x="1720" y="1361"/>
                </a:cubicBezTo>
                <a:cubicBezTo>
                  <a:pt x="1720" y="1359"/>
                  <a:pt x="1720" y="1359"/>
                  <a:pt x="1720" y="1359"/>
                </a:cubicBezTo>
                <a:cubicBezTo>
                  <a:pt x="1718" y="1359"/>
                  <a:pt x="1718" y="1359"/>
                  <a:pt x="1718" y="1359"/>
                </a:cubicBezTo>
                <a:cubicBezTo>
                  <a:pt x="1718" y="1361"/>
                  <a:pt x="1718" y="1361"/>
                  <a:pt x="1718" y="1361"/>
                </a:cubicBezTo>
                <a:cubicBezTo>
                  <a:pt x="1705" y="1361"/>
                  <a:pt x="1705" y="1361"/>
                  <a:pt x="1705" y="1361"/>
                </a:cubicBezTo>
                <a:cubicBezTo>
                  <a:pt x="1705" y="1359"/>
                  <a:pt x="1705" y="1359"/>
                  <a:pt x="1705" y="1359"/>
                </a:cubicBezTo>
                <a:cubicBezTo>
                  <a:pt x="1698" y="1359"/>
                  <a:pt x="1698" y="1359"/>
                  <a:pt x="1698" y="1359"/>
                </a:cubicBezTo>
                <a:cubicBezTo>
                  <a:pt x="1698" y="1358"/>
                  <a:pt x="1698" y="1358"/>
                  <a:pt x="1698" y="1358"/>
                </a:cubicBezTo>
                <a:cubicBezTo>
                  <a:pt x="1695" y="1358"/>
                  <a:pt x="1695" y="1358"/>
                  <a:pt x="1695" y="1358"/>
                </a:cubicBezTo>
                <a:cubicBezTo>
                  <a:pt x="1695" y="1357"/>
                  <a:pt x="1695" y="1357"/>
                  <a:pt x="1695" y="1357"/>
                </a:cubicBezTo>
                <a:cubicBezTo>
                  <a:pt x="1673" y="1358"/>
                  <a:pt x="1673" y="1358"/>
                  <a:pt x="1673" y="1358"/>
                </a:cubicBezTo>
                <a:cubicBezTo>
                  <a:pt x="1672" y="1356"/>
                  <a:pt x="1672" y="1356"/>
                  <a:pt x="1672" y="1356"/>
                </a:cubicBezTo>
                <a:cubicBezTo>
                  <a:pt x="1659" y="1359"/>
                  <a:pt x="1659" y="1359"/>
                  <a:pt x="1659" y="1359"/>
                </a:cubicBezTo>
                <a:cubicBezTo>
                  <a:pt x="1656" y="1354"/>
                  <a:pt x="1656" y="1354"/>
                  <a:pt x="1656" y="1354"/>
                </a:cubicBezTo>
                <a:cubicBezTo>
                  <a:pt x="1655" y="1354"/>
                  <a:pt x="1654" y="1354"/>
                  <a:pt x="1652" y="1354"/>
                </a:cubicBezTo>
                <a:cubicBezTo>
                  <a:pt x="1650" y="1354"/>
                  <a:pt x="1649" y="1354"/>
                  <a:pt x="1648" y="1354"/>
                </a:cubicBezTo>
                <a:cubicBezTo>
                  <a:pt x="1648" y="1356"/>
                  <a:pt x="1648" y="1356"/>
                  <a:pt x="1648" y="1356"/>
                </a:cubicBezTo>
                <a:cubicBezTo>
                  <a:pt x="1644" y="1356"/>
                  <a:pt x="1644" y="1356"/>
                  <a:pt x="1644" y="1356"/>
                </a:cubicBezTo>
                <a:cubicBezTo>
                  <a:pt x="1644" y="1357"/>
                  <a:pt x="1644" y="1357"/>
                  <a:pt x="1644" y="1357"/>
                </a:cubicBezTo>
                <a:cubicBezTo>
                  <a:pt x="1634" y="1357"/>
                  <a:pt x="1634" y="1357"/>
                  <a:pt x="1634" y="1357"/>
                </a:cubicBezTo>
                <a:cubicBezTo>
                  <a:pt x="1634" y="1358"/>
                  <a:pt x="1634" y="1358"/>
                  <a:pt x="1634" y="1358"/>
                </a:cubicBezTo>
                <a:cubicBezTo>
                  <a:pt x="1632" y="1359"/>
                  <a:pt x="1632" y="1359"/>
                  <a:pt x="1632" y="1359"/>
                </a:cubicBezTo>
                <a:cubicBezTo>
                  <a:pt x="1632" y="1360"/>
                  <a:pt x="1632" y="1360"/>
                  <a:pt x="1632" y="1360"/>
                </a:cubicBezTo>
                <a:cubicBezTo>
                  <a:pt x="1628" y="1361"/>
                  <a:pt x="1628" y="1361"/>
                  <a:pt x="1628" y="1361"/>
                </a:cubicBezTo>
                <a:cubicBezTo>
                  <a:pt x="1627" y="1362"/>
                  <a:pt x="1625" y="1362"/>
                  <a:pt x="1623" y="1362"/>
                </a:cubicBezTo>
                <a:cubicBezTo>
                  <a:pt x="1619" y="1362"/>
                  <a:pt x="1615" y="1360"/>
                  <a:pt x="1613" y="1359"/>
                </a:cubicBezTo>
                <a:cubicBezTo>
                  <a:pt x="1612" y="1359"/>
                  <a:pt x="1612" y="1359"/>
                  <a:pt x="1612" y="1359"/>
                </a:cubicBezTo>
                <a:cubicBezTo>
                  <a:pt x="1607" y="1358"/>
                  <a:pt x="1607" y="1358"/>
                  <a:pt x="1607" y="1358"/>
                </a:cubicBezTo>
                <a:cubicBezTo>
                  <a:pt x="1606" y="1359"/>
                  <a:pt x="1604" y="1359"/>
                  <a:pt x="1603" y="1359"/>
                </a:cubicBezTo>
                <a:cubicBezTo>
                  <a:pt x="1603" y="1359"/>
                  <a:pt x="1602" y="1359"/>
                  <a:pt x="1602" y="1359"/>
                </a:cubicBezTo>
                <a:cubicBezTo>
                  <a:pt x="1597" y="1358"/>
                  <a:pt x="1597" y="1358"/>
                  <a:pt x="1597" y="1358"/>
                </a:cubicBezTo>
                <a:cubicBezTo>
                  <a:pt x="1597" y="1358"/>
                  <a:pt x="1597" y="1358"/>
                  <a:pt x="1597" y="1358"/>
                </a:cubicBezTo>
                <a:cubicBezTo>
                  <a:pt x="1589" y="1358"/>
                  <a:pt x="1589" y="1358"/>
                  <a:pt x="1589" y="1358"/>
                </a:cubicBezTo>
                <a:cubicBezTo>
                  <a:pt x="1589" y="1358"/>
                  <a:pt x="1589" y="1358"/>
                  <a:pt x="1589" y="1358"/>
                </a:cubicBezTo>
                <a:cubicBezTo>
                  <a:pt x="1561" y="1361"/>
                  <a:pt x="1561" y="1361"/>
                  <a:pt x="1561" y="1361"/>
                </a:cubicBezTo>
                <a:cubicBezTo>
                  <a:pt x="1561" y="1358"/>
                  <a:pt x="1561" y="1358"/>
                  <a:pt x="1561" y="1358"/>
                </a:cubicBezTo>
                <a:cubicBezTo>
                  <a:pt x="1550" y="1362"/>
                  <a:pt x="1550" y="1362"/>
                  <a:pt x="1550" y="1362"/>
                </a:cubicBezTo>
                <a:cubicBezTo>
                  <a:pt x="1550" y="1358"/>
                  <a:pt x="1550" y="1358"/>
                  <a:pt x="1550" y="1358"/>
                </a:cubicBezTo>
                <a:cubicBezTo>
                  <a:pt x="1547" y="1358"/>
                  <a:pt x="1547" y="1358"/>
                  <a:pt x="1547" y="1358"/>
                </a:cubicBezTo>
                <a:cubicBezTo>
                  <a:pt x="1547" y="1357"/>
                  <a:pt x="1547" y="1357"/>
                  <a:pt x="1547" y="1357"/>
                </a:cubicBezTo>
                <a:cubicBezTo>
                  <a:pt x="1545" y="1357"/>
                  <a:pt x="1545" y="1357"/>
                  <a:pt x="1545" y="1357"/>
                </a:cubicBezTo>
                <a:cubicBezTo>
                  <a:pt x="1533" y="1357"/>
                  <a:pt x="1528" y="1358"/>
                  <a:pt x="1520" y="1361"/>
                </a:cubicBezTo>
                <a:cubicBezTo>
                  <a:pt x="1515" y="1363"/>
                  <a:pt x="1515" y="1363"/>
                  <a:pt x="1515" y="1363"/>
                </a:cubicBezTo>
                <a:cubicBezTo>
                  <a:pt x="1513" y="1359"/>
                  <a:pt x="1513" y="1359"/>
                  <a:pt x="1513" y="1359"/>
                </a:cubicBezTo>
                <a:cubicBezTo>
                  <a:pt x="1512" y="1359"/>
                  <a:pt x="1512" y="1359"/>
                  <a:pt x="1512" y="1359"/>
                </a:cubicBezTo>
                <a:cubicBezTo>
                  <a:pt x="1511" y="1359"/>
                  <a:pt x="1510" y="1359"/>
                  <a:pt x="1509" y="1359"/>
                </a:cubicBezTo>
                <a:cubicBezTo>
                  <a:pt x="1508" y="1360"/>
                  <a:pt x="1506" y="1360"/>
                  <a:pt x="1505" y="1360"/>
                </a:cubicBezTo>
                <a:cubicBezTo>
                  <a:pt x="1499" y="1360"/>
                  <a:pt x="1496" y="1358"/>
                  <a:pt x="1493" y="1355"/>
                </a:cubicBezTo>
                <a:cubicBezTo>
                  <a:pt x="1491" y="1355"/>
                  <a:pt x="1491" y="1355"/>
                  <a:pt x="1491" y="1355"/>
                </a:cubicBezTo>
                <a:cubicBezTo>
                  <a:pt x="1491" y="1356"/>
                  <a:pt x="1491" y="1356"/>
                  <a:pt x="1491" y="1356"/>
                </a:cubicBezTo>
                <a:cubicBezTo>
                  <a:pt x="1481" y="1356"/>
                  <a:pt x="1481" y="1356"/>
                  <a:pt x="1481" y="1356"/>
                </a:cubicBezTo>
                <a:cubicBezTo>
                  <a:pt x="1481" y="1357"/>
                  <a:pt x="1481" y="1357"/>
                  <a:pt x="1481" y="1357"/>
                </a:cubicBezTo>
                <a:cubicBezTo>
                  <a:pt x="1476" y="1357"/>
                  <a:pt x="1476" y="1357"/>
                  <a:pt x="1476" y="1357"/>
                </a:cubicBezTo>
                <a:cubicBezTo>
                  <a:pt x="1476" y="1359"/>
                  <a:pt x="1476" y="1359"/>
                  <a:pt x="1476" y="1359"/>
                </a:cubicBezTo>
                <a:cubicBezTo>
                  <a:pt x="1469" y="1358"/>
                  <a:pt x="1469" y="1358"/>
                  <a:pt x="1469" y="1358"/>
                </a:cubicBezTo>
                <a:cubicBezTo>
                  <a:pt x="1469" y="1358"/>
                  <a:pt x="1469" y="1358"/>
                  <a:pt x="1469" y="1358"/>
                </a:cubicBezTo>
                <a:cubicBezTo>
                  <a:pt x="1455" y="1358"/>
                  <a:pt x="1455" y="1358"/>
                  <a:pt x="1455" y="1358"/>
                </a:cubicBezTo>
                <a:cubicBezTo>
                  <a:pt x="1451" y="1359"/>
                  <a:pt x="1451" y="1359"/>
                  <a:pt x="1451" y="1359"/>
                </a:cubicBezTo>
                <a:cubicBezTo>
                  <a:pt x="1447" y="1360"/>
                  <a:pt x="1442" y="1359"/>
                  <a:pt x="1439" y="1358"/>
                </a:cubicBezTo>
                <a:cubicBezTo>
                  <a:pt x="1438" y="1358"/>
                  <a:pt x="1438" y="1358"/>
                  <a:pt x="1437" y="1358"/>
                </a:cubicBezTo>
                <a:cubicBezTo>
                  <a:pt x="1424" y="1360"/>
                  <a:pt x="1424" y="1360"/>
                  <a:pt x="1424" y="1360"/>
                </a:cubicBezTo>
                <a:cubicBezTo>
                  <a:pt x="1424" y="1358"/>
                  <a:pt x="1424" y="1358"/>
                  <a:pt x="1424" y="1358"/>
                </a:cubicBezTo>
                <a:cubicBezTo>
                  <a:pt x="1420" y="1358"/>
                  <a:pt x="1420" y="1358"/>
                  <a:pt x="1420" y="1358"/>
                </a:cubicBezTo>
                <a:cubicBezTo>
                  <a:pt x="1420" y="1357"/>
                  <a:pt x="1420" y="1357"/>
                  <a:pt x="1420" y="1357"/>
                </a:cubicBezTo>
                <a:cubicBezTo>
                  <a:pt x="1416" y="1357"/>
                  <a:pt x="1416" y="1357"/>
                  <a:pt x="1416" y="1357"/>
                </a:cubicBezTo>
                <a:cubicBezTo>
                  <a:pt x="1416" y="1357"/>
                  <a:pt x="1416" y="1357"/>
                  <a:pt x="1416" y="1357"/>
                </a:cubicBezTo>
                <a:cubicBezTo>
                  <a:pt x="1404" y="1356"/>
                  <a:pt x="1404" y="1356"/>
                  <a:pt x="1404" y="1356"/>
                </a:cubicBezTo>
                <a:cubicBezTo>
                  <a:pt x="1383" y="1359"/>
                  <a:pt x="1383" y="1359"/>
                  <a:pt x="1383" y="1359"/>
                </a:cubicBezTo>
                <a:cubicBezTo>
                  <a:pt x="1378" y="1360"/>
                  <a:pt x="1378" y="1360"/>
                  <a:pt x="1378" y="1360"/>
                </a:cubicBezTo>
                <a:cubicBezTo>
                  <a:pt x="1378" y="1357"/>
                  <a:pt x="1378" y="1357"/>
                  <a:pt x="1378" y="1357"/>
                </a:cubicBezTo>
                <a:cubicBezTo>
                  <a:pt x="1376" y="1357"/>
                  <a:pt x="1374" y="1357"/>
                  <a:pt x="1372" y="1357"/>
                </a:cubicBezTo>
                <a:cubicBezTo>
                  <a:pt x="1371" y="1357"/>
                  <a:pt x="1370" y="1357"/>
                  <a:pt x="1369" y="1357"/>
                </a:cubicBezTo>
                <a:cubicBezTo>
                  <a:pt x="1368" y="1357"/>
                  <a:pt x="1367" y="1357"/>
                  <a:pt x="1367" y="1357"/>
                </a:cubicBezTo>
                <a:cubicBezTo>
                  <a:pt x="1366" y="1358"/>
                  <a:pt x="1366" y="1358"/>
                  <a:pt x="1366" y="1358"/>
                </a:cubicBezTo>
                <a:cubicBezTo>
                  <a:pt x="1360" y="1358"/>
                  <a:pt x="1360" y="1358"/>
                  <a:pt x="1360" y="1358"/>
                </a:cubicBezTo>
                <a:cubicBezTo>
                  <a:pt x="1358" y="1355"/>
                  <a:pt x="1358" y="1355"/>
                  <a:pt x="1358" y="1355"/>
                </a:cubicBezTo>
                <a:cubicBezTo>
                  <a:pt x="1355" y="1356"/>
                  <a:pt x="1355" y="1356"/>
                  <a:pt x="1355" y="1356"/>
                </a:cubicBezTo>
                <a:cubicBezTo>
                  <a:pt x="1353" y="1356"/>
                  <a:pt x="1352" y="1356"/>
                  <a:pt x="1350" y="1355"/>
                </a:cubicBezTo>
                <a:cubicBezTo>
                  <a:pt x="1330" y="1359"/>
                  <a:pt x="1330" y="1359"/>
                  <a:pt x="1330" y="1359"/>
                </a:cubicBezTo>
                <a:cubicBezTo>
                  <a:pt x="1330" y="1364"/>
                  <a:pt x="1330" y="1364"/>
                  <a:pt x="1330" y="1364"/>
                </a:cubicBezTo>
                <a:cubicBezTo>
                  <a:pt x="1316" y="1359"/>
                  <a:pt x="1316" y="1359"/>
                  <a:pt x="1316" y="1359"/>
                </a:cubicBezTo>
                <a:cubicBezTo>
                  <a:pt x="1299" y="1359"/>
                  <a:pt x="1299" y="1359"/>
                  <a:pt x="1299" y="1359"/>
                </a:cubicBezTo>
                <a:cubicBezTo>
                  <a:pt x="1296" y="1359"/>
                  <a:pt x="1294" y="1359"/>
                  <a:pt x="1290" y="1359"/>
                </a:cubicBezTo>
                <a:cubicBezTo>
                  <a:pt x="1288" y="1359"/>
                  <a:pt x="1287" y="1359"/>
                  <a:pt x="1285" y="1359"/>
                </a:cubicBezTo>
                <a:cubicBezTo>
                  <a:pt x="1283" y="1359"/>
                  <a:pt x="1280" y="1359"/>
                  <a:pt x="1278" y="1359"/>
                </a:cubicBezTo>
                <a:cubicBezTo>
                  <a:pt x="1278" y="1362"/>
                  <a:pt x="1278" y="1362"/>
                  <a:pt x="1278" y="1362"/>
                </a:cubicBezTo>
                <a:cubicBezTo>
                  <a:pt x="1271" y="1360"/>
                  <a:pt x="1271" y="1360"/>
                  <a:pt x="1271" y="1360"/>
                </a:cubicBezTo>
                <a:cubicBezTo>
                  <a:pt x="1270" y="1360"/>
                  <a:pt x="1269" y="1360"/>
                  <a:pt x="1268" y="1360"/>
                </a:cubicBezTo>
                <a:cubicBezTo>
                  <a:pt x="1267" y="1359"/>
                  <a:pt x="1267" y="1359"/>
                  <a:pt x="1266" y="1359"/>
                </a:cubicBezTo>
                <a:cubicBezTo>
                  <a:pt x="1264" y="1361"/>
                  <a:pt x="1263" y="1361"/>
                  <a:pt x="1262" y="1361"/>
                </a:cubicBezTo>
                <a:cubicBezTo>
                  <a:pt x="1261" y="1361"/>
                  <a:pt x="1260" y="1361"/>
                  <a:pt x="1259" y="1360"/>
                </a:cubicBezTo>
                <a:cubicBezTo>
                  <a:pt x="1257" y="1359"/>
                  <a:pt x="1257" y="1359"/>
                  <a:pt x="1257" y="1359"/>
                </a:cubicBezTo>
                <a:cubicBezTo>
                  <a:pt x="1256" y="1358"/>
                  <a:pt x="1256" y="1358"/>
                  <a:pt x="1256" y="1358"/>
                </a:cubicBezTo>
                <a:cubicBezTo>
                  <a:pt x="1251" y="1358"/>
                  <a:pt x="1251" y="1358"/>
                  <a:pt x="1251" y="1358"/>
                </a:cubicBezTo>
                <a:cubicBezTo>
                  <a:pt x="1251" y="1357"/>
                  <a:pt x="1251" y="1357"/>
                  <a:pt x="1251" y="1357"/>
                </a:cubicBezTo>
                <a:cubicBezTo>
                  <a:pt x="1246" y="1357"/>
                  <a:pt x="1246" y="1357"/>
                  <a:pt x="1246" y="1357"/>
                </a:cubicBezTo>
                <a:cubicBezTo>
                  <a:pt x="1246" y="1358"/>
                  <a:pt x="1246" y="1358"/>
                  <a:pt x="1246" y="1358"/>
                </a:cubicBezTo>
                <a:cubicBezTo>
                  <a:pt x="1240" y="1358"/>
                  <a:pt x="1240" y="1358"/>
                  <a:pt x="1240" y="1358"/>
                </a:cubicBezTo>
                <a:cubicBezTo>
                  <a:pt x="1240" y="1359"/>
                  <a:pt x="1240" y="1359"/>
                  <a:pt x="1240" y="1359"/>
                </a:cubicBezTo>
                <a:cubicBezTo>
                  <a:pt x="1234" y="1359"/>
                  <a:pt x="1234" y="1359"/>
                  <a:pt x="1234" y="1359"/>
                </a:cubicBezTo>
                <a:cubicBezTo>
                  <a:pt x="1229" y="1360"/>
                  <a:pt x="1229" y="1360"/>
                  <a:pt x="1229" y="1360"/>
                </a:cubicBezTo>
                <a:cubicBezTo>
                  <a:pt x="1229" y="1360"/>
                  <a:pt x="1229" y="1360"/>
                  <a:pt x="1229" y="1360"/>
                </a:cubicBezTo>
                <a:cubicBezTo>
                  <a:pt x="1229" y="1361"/>
                  <a:pt x="1229" y="1361"/>
                  <a:pt x="1229" y="1361"/>
                </a:cubicBezTo>
                <a:cubicBezTo>
                  <a:pt x="1229" y="1361"/>
                  <a:pt x="1229" y="1361"/>
                  <a:pt x="1229" y="1361"/>
                </a:cubicBezTo>
                <a:cubicBezTo>
                  <a:pt x="1227" y="1361"/>
                  <a:pt x="1226" y="1361"/>
                  <a:pt x="1225" y="1361"/>
                </a:cubicBezTo>
                <a:cubicBezTo>
                  <a:pt x="1224" y="1361"/>
                  <a:pt x="1224" y="1361"/>
                  <a:pt x="1224" y="1361"/>
                </a:cubicBezTo>
                <a:cubicBezTo>
                  <a:pt x="1224" y="1362"/>
                  <a:pt x="1224" y="1362"/>
                  <a:pt x="1224" y="1362"/>
                </a:cubicBezTo>
                <a:cubicBezTo>
                  <a:pt x="1211" y="1362"/>
                  <a:pt x="1211" y="1362"/>
                  <a:pt x="1211" y="1362"/>
                </a:cubicBezTo>
                <a:cubicBezTo>
                  <a:pt x="1211" y="1361"/>
                  <a:pt x="1211" y="1361"/>
                  <a:pt x="1211" y="1361"/>
                </a:cubicBezTo>
                <a:cubicBezTo>
                  <a:pt x="1207" y="1361"/>
                  <a:pt x="1207" y="1361"/>
                  <a:pt x="1207" y="1361"/>
                </a:cubicBezTo>
                <a:cubicBezTo>
                  <a:pt x="1207" y="1359"/>
                  <a:pt x="1207" y="1359"/>
                  <a:pt x="1207" y="1359"/>
                </a:cubicBezTo>
                <a:cubicBezTo>
                  <a:pt x="1204" y="1359"/>
                  <a:pt x="1204" y="1359"/>
                  <a:pt x="1204" y="1359"/>
                </a:cubicBezTo>
                <a:cubicBezTo>
                  <a:pt x="1199" y="1360"/>
                  <a:pt x="1194" y="1360"/>
                  <a:pt x="1190" y="1359"/>
                </a:cubicBezTo>
                <a:cubicBezTo>
                  <a:pt x="1188" y="1358"/>
                  <a:pt x="1188" y="1358"/>
                  <a:pt x="1188" y="1358"/>
                </a:cubicBezTo>
                <a:cubicBezTo>
                  <a:pt x="1188" y="1357"/>
                  <a:pt x="1188" y="1357"/>
                  <a:pt x="1188" y="1357"/>
                </a:cubicBezTo>
                <a:cubicBezTo>
                  <a:pt x="1172" y="1357"/>
                  <a:pt x="1172" y="1357"/>
                  <a:pt x="1172" y="1357"/>
                </a:cubicBezTo>
                <a:cubicBezTo>
                  <a:pt x="1172" y="1357"/>
                  <a:pt x="1172" y="1357"/>
                  <a:pt x="1171" y="1357"/>
                </a:cubicBezTo>
                <a:cubicBezTo>
                  <a:pt x="1167" y="1359"/>
                  <a:pt x="1163" y="1360"/>
                  <a:pt x="1160" y="1359"/>
                </a:cubicBezTo>
                <a:cubicBezTo>
                  <a:pt x="1156" y="1358"/>
                  <a:pt x="1156" y="1358"/>
                  <a:pt x="1156" y="1358"/>
                </a:cubicBezTo>
                <a:cubicBezTo>
                  <a:pt x="1151" y="1358"/>
                  <a:pt x="1151" y="1358"/>
                  <a:pt x="1151" y="1358"/>
                </a:cubicBezTo>
                <a:cubicBezTo>
                  <a:pt x="1151" y="1357"/>
                  <a:pt x="1151" y="1357"/>
                  <a:pt x="1151" y="1357"/>
                </a:cubicBezTo>
                <a:cubicBezTo>
                  <a:pt x="1140" y="1357"/>
                  <a:pt x="1140" y="1357"/>
                  <a:pt x="1140" y="1357"/>
                </a:cubicBezTo>
                <a:cubicBezTo>
                  <a:pt x="1140" y="1358"/>
                  <a:pt x="1140" y="1358"/>
                  <a:pt x="1140" y="1358"/>
                </a:cubicBezTo>
                <a:cubicBezTo>
                  <a:pt x="1127" y="1358"/>
                  <a:pt x="1127" y="1358"/>
                  <a:pt x="1127" y="1358"/>
                </a:cubicBezTo>
                <a:cubicBezTo>
                  <a:pt x="1127" y="1357"/>
                  <a:pt x="1127" y="1357"/>
                  <a:pt x="1127" y="1357"/>
                </a:cubicBezTo>
                <a:cubicBezTo>
                  <a:pt x="1124" y="1357"/>
                  <a:pt x="1124" y="1357"/>
                  <a:pt x="1124" y="1357"/>
                </a:cubicBezTo>
                <a:cubicBezTo>
                  <a:pt x="1124" y="1357"/>
                  <a:pt x="1124" y="1357"/>
                  <a:pt x="1124" y="1357"/>
                </a:cubicBezTo>
                <a:cubicBezTo>
                  <a:pt x="1114" y="1357"/>
                  <a:pt x="1114" y="1357"/>
                  <a:pt x="1114" y="1357"/>
                </a:cubicBezTo>
                <a:cubicBezTo>
                  <a:pt x="1114" y="1358"/>
                  <a:pt x="1114" y="1358"/>
                  <a:pt x="1114" y="1358"/>
                </a:cubicBezTo>
                <a:cubicBezTo>
                  <a:pt x="1103" y="1358"/>
                  <a:pt x="1103" y="1358"/>
                  <a:pt x="1103" y="1358"/>
                </a:cubicBezTo>
                <a:cubicBezTo>
                  <a:pt x="1103" y="1359"/>
                  <a:pt x="1103" y="1359"/>
                  <a:pt x="1103" y="1359"/>
                </a:cubicBezTo>
                <a:cubicBezTo>
                  <a:pt x="1083" y="1361"/>
                  <a:pt x="1083" y="1361"/>
                  <a:pt x="1083" y="1361"/>
                </a:cubicBezTo>
                <a:cubicBezTo>
                  <a:pt x="1081" y="1357"/>
                  <a:pt x="1081" y="1357"/>
                  <a:pt x="1081" y="1357"/>
                </a:cubicBezTo>
                <a:cubicBezTo>
                  <a:pt x="1080" y="1356"/>
                  <a:pt x="1078" y="1356"/>
                  <a:pt x="1074" y="1356"/>
                </a:cubicBezTo>
                <a:cubicBezTo>
                  <a:pt x="1074" y="1356"/>
                  <a:pt x="1073" y="1356"/>
                  <a:pt x="1072" y="1356"/>
                </a:cubicBezTo>
                <a:cubicBezTo>
                  <a:pt x="1072" y="1358"/>
                  <a:pt x="1072" y="1358"/>
                  <a:pt x="1072" y="1358"/>
                </a:cubicBezTo>
                <a:cubicBezTo>
                  <a:pt x="1059" y="1358"/>
                  <a:pt x="1059" y="1358"/>
                  <a:pt x="1059" y="1358"/>
                </a:cubicBezTo>
                <a:cubicBezTo>
                  <a:pt x="1059" y="1357"/>
                  <a:pt x="1059" y="1357"/>
                  <a:pt x="1059" y="1357"/>
                </a:cubicBezTo>
                <a:cubicBezTo>
                  <a:pt x="1055" y="1357"/>
                  <a:pt x="1055" y="1357"/>
                  <a:pt x="1055" y="1357"/>
                </a:cubicBezTo>
                <a:cubicBezTo>
                  <a:pt x="1032" y="1360"/>
                  <a:pt x="1032" y="1360"/>
                  <a:pt x="1032" y="1360"/>
                </a:cubicBezTo>
                <a:cubicBezTo>
                  <a:pt x="1032" y="1358"/>
                  <a:pt x="1032" y="1358"/>
                  <a:pt x="1032" y="1358"/>
                </a:cubicBezTo>
                <a:cubicBezTo>
                  <a:pt x="1030" y="1358"/>
                  <a:pt x="1030" y="1358"/>
                  <a:pt x="1030" y="1358"/>
                </a:cubicBezTo>
                <a:cubicBezTo>
                  <a:pt x="1024" y="1359"/>
                  <a:pt x="1024" y="1359"/>
                  <a:pt x="1024" y="1359"/>
                </a:cubicBezTo>
                <a:cubicBezTo>
                  <a:pt x="1024" y="1358"/>
                  <a:pt x="1024" y="1358"/>
                  <a:pt x="1024" y="1358"/>
                </a:cubicBezTo>
                <a:cubicBezTo>
                  <a:pt x="1019" y="1359"/>
                  <a:pt x="1019" y="1359"/>
                  <a:pt x="1019" y="1359"/>
                </a:cubicBezTo>
                <a:cubicBezTo>
                  <a:pt x="1019" y="1363"/>
                  <a:pt x="1019" y="1363"/>
                  <a:pt x="1019" y="1363"/>
                </a:cubicBezTo>
                <a:cubicBezTo>
                  <a:pt x="1012" y="1361"/>
                  <a:pt x="1012" y="1361"/>
                  <a:pt x="1012" y="1361"/>
                </a:cubicBezTo>
                <a:cubicBezTo>
                  <a:pt x="987" y="1360"/>
                  <a:pt x="987" y="1360"/>
                  <a:pt x="987" y="1360"/>
                </a:cubicBezTo>
                <a:cubicBezTo>
                  <a:pt x="984" y="1361"/>
                  <a:pt x="984" y="1361"/>
                  <a:pt x="984" y="1361"/>
                </a:cubicBezTo>
                <a:cubicBezTo>
                  <a:pt x="981" y="1363"/>
                  <a:pt x="981" y="1363"/>
                  <a:pt x="981" y="1363"/>
                </a:cubicBezTo>
                <a:cubicBezTo>
                  <a:pt x="981" y="1363"/>
                  <a:pt x="981" y="1363"/>
                  <a:pt x="981" y="1363"/>
                </a:cubicBezTo>
                <a:cubicBezTo>
                  <a:pt x="981" y="1363"/>
                  <a:pt x="981" y="1363"/>
                  <a:pt x="981" y="1363"/>
                </a:cubicBezTo>
                <a:cubicBezTo>
                  <a:pt x="977" y="1364"/>
                  <a:pt x="977" y="1364"/>
                  <a:pt x="977" y="1364"/>
                </a:cubicBezTo>
                <a:cubicBezTo>
                  <a:pt x="977" y="1362"/>
                  <a:pt x="977" y="1362"/>
                  <a:pt x="977" y="1362"/>
                </a:cubicBezTo>
                <a:cubicBezTo>
                  <a:pt x="977" y="1362"/>
                  <a:pt x="977" y="1362"/>
                  <a:pt x="977" y="1362"/>
                </a:cubicBezTo>
                <a:cubicBezTo>
                  <a:pt x="970" y="1361"/>
                  <a:pt x="970" y="1361"/>
                  <a:pt x="970" y="1361"/>
                </a:cubicBezTo>
                <a:cubicBezTo>
                  <a:pt x="970" y="1362"/>
                  <a:pt x="970" y="1362"/>
                  <a:pt x="970" y="1362"/>
                </a:cubicBezTo>
                <a:cubicBezTo>
                  <a:pt x="957" y="1362"/>
                  <a:pt x="957" y="1362"/>
                  <a:pt x="957" y="1362"/>
                </a:cubicBezTo>
                <a:cubicBezTo>
                  <a:pt x="957" y="1361"/>
                  <a:pt x="957" y="1361"/>
                  <a:pt x="957" y="1361"/>
                </a:cubicBezTo>
                <a:cubicBezTo>
                  <a:pt x="956" y="1360"/>
                  <a:pt x="956" y="1360"/>
                  <a:pt x="956" y="1360"/>
                </a:cubicBezTo>
                <a:cubicBezTo>
                  <a:pt x="955" y="1360"/>
                  <a:pt x="955" y="1360"/>
                  <a:pt x="954" y="1359"/>
                </a:cubicBezTo>
                <a:cubicBezTo>
                  <a:pt x="953" y="1359"/>
                  <a:pt x="953" y="1359"/>
                  <a:pt x="953" y="1359"/>
                </a:cubicBezTo>
                <a:cubicBezTo>
                  <a:pt x="953" y="1363"/>
                  <a:pt x="953" y="1363"/>
                  <a:pt x="953" y="1363"/>
                </a:cubicBezTo>
                <a:cubicBezTo>
                  <a:pt x="947" y="1361"/>
                  <a:pt x="947" y="1361"/>
                  <a:pt x="947" y="1361"/>
                </a:cubicBezTo>
                <a:cubicBezTo>
                  <a:pt x="947" y="1362"/>
                  <a:pt x="947" y="1362"/>
                  <a:pt x="947" y="1362"/>
                </a:cubicBezTo>
                <a:cubicBezTo>
                  <a:pt x="941" y="1362"/>
                  <a:pt x="941" y="1362"/>
                  <a:pt x="941" y="1362"/>
                </a:cubicBezTo>
                <a:cubicBezTo>
                  <a:pt x="941" y="1363"/>
                  <a:pt x="941" y="1363"/>
                  <a:pt x="941" y="1363"/>
                </a:cubicBezTo>
                <a:cubicBezTo>
                  <a:pt x="937" y="1362"/>
                  <a:pt x="937" y="1362"/>
                  <a:pt x="937" y="1362"/>
                </a:cubicBezTo>
                <a:cubicBezTo>
                  <a:pt x="934" y="1362"/>
                  <a:pt x="934" y="1362"/>
                  <a:pt x="934" y="1362"/>
                </a:cubicBezTo>
                <a:cubicBezTo>
                  <a:pt x="934" y="1361"/>
                  <a:pt x="934" y="1361"/>
                  <a:pt x="934" y="1361"/>
                </a:cubicBezTo>
                <a:cubicBezTo>
                  <a:pt x="926" y="1360"/>
                  <a:pt x="926" y="1360"/>
                  <a:pt x="926" y="1360"/>
                </a:cubicBezTo>
                <a:cubicBezTo>
                  <a:pt x="926" y="1358"/>
                  <a:pt x="926" y="1358"/>
                  <a:pt x="926" y="1358"/>
                </a:cubicBezTo>
                <a:cubicBezTo>
                  <a:pt x="925" y="1358"/>
                  <a:pt x="924" y="1358"/>
                  <a:pt x="923" y="1358"/>
                </a:cubicBezTo>
                <a:cubicBezTo>
                  <a:pt x="921" y="1358"/>
                  <a:pt x="918" y="1359"/>
                  <a:pt x="915" y="1359"/>
                </a:cubicBezTo>
                <a:cubicBezTo>
                  <a:pt x="912" y="1359"/>
                  <a:pt x="910" y="1359"/>
                  <a:pt x="907" y="1358"/>
                </a:cubicBezTo>
                <a:cubicBezTo>
                  <a:pt x="905" y="1357"/>
                  <a:pt x="905" y="1357"/>
                  <a:pt x="905" y="1357"/>
                </a:cubicBezTo>
                <a:cubicBezTo>
                  <a:pt x="903" y="1357"/>
                  <a:pt x="903" y="1357"/>
                  <a:pt x="903" y="1357"/>
                </a:cubicBezTo>
                <a:cubicBezTo>
                  <a:pt x="902" y="1358"/>
                  <a:pt x="902" y="1358"/>
                  <a:pt x="902" y="1358"/>
                </a:cubicBezTo>
                <a:cubicBezTo>
                  <a:pt x="899" y="1358"/>
                  <a:pt x="899" y="1358"/>
                  <a:pt x="899" y="1358"/>
                </a:cubicBezTo>
                <a:cubicBezTo>
                  <a:pt x="898" y="1358"/>
                  <a:pt x="898" y="1358"/>
                  <a:pt x="897" y="1358"/>
                </a:cubicBezTo>
                <a:cubicBezTo>
                  <a:pt x="893" y="1357"/>
                  <a:pt x="893" y="1357"/>
                  <a:pt x="893" y="1357"/>
                </a:cubicBezTo>
                <a:cubicBezTo>
                  <a:pt x="881" y="1358"/>
                  <a:pt x="881" y="1358"/>
                  <a:pt x="881" y="1358"/>
                </a:cubicBezTo>
                <a:cubicBezTo>
                  <a:pt x="881" y="1359"/>
                  <a:pt x="881" y="1359"/>
                  <a:pt x="881" y="1359"/>
                </a:cubicBezTo>
                <a:cubicBezTo>
                  <a:pt x="879" y="1359"/>
                  <a:pt x="879" y="1359"/>
                  <a:pt x="879" y="1359"/>
                </a:cubicBezTo>
                <a:cubicBezTo>
                  <a:pt x="879" y="1363"/>
                  <a:pt x="879" y="1363"/>
                  <a:pt x="879" y="1363"/>
                </a:cubicBezTo>
                <a:cubicBezTo>
                  <a:pt x="873" y="1361"/>
                  <a:pt x="873" y="1361"/>
                  <a:pt x="873" y="1361"/>
                </a:cubicBezTo>
                <a:cubicBezTo>
                  <a:pt x="873" y="1362"/>
                  <a:pt x="873" y="1362"/>
                  <a:pt x="873" y="1362"/>
                </a:cubicBezTo>
                <a:cubicBezTo>
                  <a:pt x="870" y="1362"/>
                  <a:pt x="870" y="1362"/>
                  <a:pt x="870" y="1362"/>
                </a:cubicBezTo>
                <a:cubicBezTo>
                  <a:pt x="869" y="1365"/>
                  <a:pt x="865" y="1366"/>
                  <a:pt x="864" y="1366"/>
                </a:cubicBezTo>
                <a:cubicBezTo>
                  <a:pt x="858" y="1368"/>
                  <a:pt x="858" y="1368"/>
                  <a:pt x="858" y="1368"/>
                </a:cubicBezTo>
                <a:cubicBezTo>
                  <a:pt x="856" y="1362"/>
                  <a:pt x="856" y="1362"/>
                  <a:pt x="856" y="1362"/>
                </a:cubicBezTo>
                <a:cubicBezTo>
                  <a:pt x="854" y="1361"/>
                  <a:pt x="853" y="1360"/>
                  <a:pt x="851" y="1360"/>
                </a:cubicBezTo>
                <a:cubicBezTo>
                  <a:pt x="850" y="1359"/>
                  <a:pt x="849" y="1359"/>
                  <a:pt x="848" y="1358"/>
                </a:cubicBezTo>
                <a:cubicBezTo>
                  <a:pt x="844" y="1360"/>
                  <a:pt x="844" y="1360"/>
                  <a:pt x="844" y="1360"/>
                </a:cubicBezTo>
                <a:cubicBezTo>
                  <a:pt x="842" y="1359"/>
                  <a:pt x="842" y="1359"/>
                  <a:pt x="842" y="1359"/>
                </a:cubicBezTo>
                <a:cubicBezTo>
                  <a:pt x="841" y="1358"/>
                  <a:pt x="839" y="1357"/>
                  <a:pt x="836" y="1357"/>
                </a:cubicBezTo>
                <a:cubicBezTo>
                  <a:pt x="836" y="1360"/>
                  <a:pt x="836" y="1360"/>
                  <a:pt x="836" y="1360"/>
                </a:cubicBezTo>
                <a:cubicBezTo>
                  <a:pt x="830" y="1358"/>
                  <a:pt x="830" y="1358"/>
                  <a:pt x="830" y="1358"/>
                </a:cubicBezTo>
                <a:cubicBezTo>
                  <a:pt x="830" y="1358"/>
                  <a:pt x="830" y="1358"/>
                  <a:pt x="830" y="1358"/>
                </a:cubicBezTo>
                <a:cubicBezTo>
                  <a:pt x="826" y="1359"/>
                  <a:pt x="826" y="1359"/>
                  <a:pt x="826" y="1359"/>
                </a:cubicBezTo>
                <a:cubicBezTo>
                  <a:pt x="826" y="1361"/>
                  <a:pt x="826" y="1361"/>
                  <a:pt x="826" y="1361"/>
                </a:cubicBezTo>
                <a:cubicBezTo>
                  <a:pt x="820" y="1362"/>
                  <a:pt x="820" y="1362"/>
                  <a:pt x="820" y="1362"/>
                </a:cubicBezTo>
                <a:cubicBezTo>
                  <a:pt x="819" y="1362"/>
                  <a:pt x="818" y="1362"/>
                  <a:pt x="818" y="1361"/>
                </a:cubicBezTo>
                <a:cubicBezTo>
                  <a:pt x="817" y="1364"/>
                  <a:pt x="817" y="1364"/>
                  <a:pt x="817" y="1364"/>
                </a:cubicBezTo>
                <a:cubicBezTo>
                  <a:pt x="800" y="1361"/>
                  <a:pt x="800" y="1361"/>
                  <a:pt x="800" y="1361"/>
                </a:cubicBezTo>
                <a:cubicBezTo>
                  <a:pt x="800" y="1361"/>
                  <a:pt x="800" y="1361"/>
                  <a:pt x="800" y="1361"/>
                </a:cubicBezTo>
                <a:cubicBezTo>
                  <a:pt x="799" y="1361"/>
                  <a:pt x="799" y="1361"/>
                  <a:pt x="799" y="1361"/>
                </a:cubicBezTo>
                <a:cubicBezTo>
                  <a:pt x="799" y="1362"/>
                  <a:pt x="799" y="1362"/>
                  <a:pt x="799" y="1362"/>
                </a:cubicBezTo>
                <a:cubicBezTo>
                  <a:pt x="793" y="1362"/>
                  <a:pt x="793" y="1362"/>
                  <a:pt x="793" y="1362"/>
                </a:cubicBezTo>
                <a:cubicBezTo>
                  <a:pt x="792" y="1362"/>
                  <a:pt x="791" y="1363"/>
                  <a:pt x="791" y="1364"/>
                </a:cubicBezTo>
                <a:lnTo>
                  <a:pt x="782" y="1369"/>
                </a:ln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pt-BR" noProof="0" dirty="0"/>
          </a:p>
        </p:txBody>
      </p:sp>
      <p:sp>
        <p:nvSpPr>
          <p:cNvPr id="2" name="Título 1"/>
          <p:cNvSpPr>
            <a:spLocks noGrp="1"/>
          </p:cNvSpPr>
          <p:nvPr>
            <p:ph type="title"/>
          </p:nvPr>
        </p:nvSpPr>
        <p:spPr>
          <a:xfrm>
            <a:off x="1522413" y="189723"/>
            <a:ext cx="9144000" cy="1144556"/>
          </a:xfrm>
        </p:spPr>
        <p:txBody>
          <a:bodyPr anchor="b">
            <a:normAutofit/>
          </a:bodyPr>
          <a:lstStyle>
            <a:lvl1pPr algn="l">
              <a:defRPr sz="3600" b="0"/>
            </a:lvl1pPr>
          </a:lstStyle>
          <a:p>
            <a:r>
              <a:rPr lang="pt-BR" noProof="0" smtClean="0"/>
              <a:t>Clique para editar o título mestre</a:t>
            </a:r>
            <a:endParaRPr lang="pt-BR" noProof="0" dirty="0"/>
          </a:p>
        </p:txBody>
      </p:sp>
      <p:sp>
        <p:nvSpPr>
          <p:cNvPr id="4" name="Espaço Reservado para Texto 3"/>
          <p:cNvSpPr>
            <a:spLocks noGrp="1"/>
          </p:cNvSpPr>
          <p:nvPr>
            <p:ph type="body" sz="half" idx="2"/>
          </p:nvPr>
        </p:nvSpPr>
        <p:spPr>
          <a:xfrm>
            <a:off x="7923211" y="3429000"/>
            <a:ext cx="2743200" cy="25146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noProof="0" smtClean="0"/>
              <a:t>Clique para editar o texto mestre</a:t>
            </a:r>
          </a:p>
        </p:txBody>
      </p:sp>
      <p:sp>
        <p:nvSpPr>
          <p:cNvPr id="5" name="Espaço Reservado para Data 4"/>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6" name="Espaço Reservado para Rodapé 5"/>
          <p:cNvSpPr>
            <a:spLocks noGrp="1"/>
          </p:cNvSpPr>
          <p:nvPr>
            <p:ph type="ftr" sz="quarter" idx="11"/>
          </p:nvPr>
        </p:nvSpPr>
        <p:spPr/>
        <p:txBody>
          <a:bodyPr/>
          <a:lstStyle/>
          <a:p>
            <a:endParaRPr lang="pt-BR" noProof="0" dirty="0"/>
          </a:p>
        </p:txBody>
      </p:sp>
      <p:sp>
        <p:nvSpPr>
          <p:cNvPr id="7" name="Espaço Reservado para Número de Slide 6"/>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
        <p:nvSpPr>
          <p:cNvPr id="3" name="Espaço Reservado para Imagem 2"/>
          <p:cNvSpPr>
            <a:spLocks noGrp="1"/>
          </p:cNvSpPr>
          <p:nvPr>
            <p:ph type="pic" idx="1"/>
          </p:nvPr>
        </p:nvSpPr>
        <p:spPr>
          <a:xfrm>
            <a:off x="1706880" y="2087880"/>
            <a:ext cx="5784978" cy="3886200"/>
          </a:xfrm>
          <a:solidFill>
            <a:schemeClr val="bg2">
              <a:lumMod val="40000"/>
              <a:lumOff val="60000"/>
            </a:schemeClr>
          </a:solidFill>
        </p:spPr>
        <p:txBody>
          <a:bodyPr>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noProof="0" smtClean="0"/>
              <a:t>Clique no ícone para adicionar uma imagem</a:t>
            </a:r>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noProof="0" smtClean="0"/>
              <a:t>Clique para editar o título mestre</a:t>
            </a:r>
            <a:endParaRPr lang="pt-BR" noProof="0" dirty="0"/>
          </a:p>
        </p:txBody>
      </p:sp>
      <p:sp>
        <p:nvSpPr>
          <p:cNvPr id="3" name="Espaço Reservado para Texto Vertical 2"/>
          <p:cNvSpPr>
            <a:spLocks noGrp="1"/>
          </p:cNvSpPr>
          <p:nvPr>
            <p:ph type="body" orient="vert" idx="1"/>
          </p:nvPr>
        </p:nvSpPr>
        <p:spPr/>
        <p:txBody>
          <a:bodyPr vert="eaVert"/>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Data 3"/>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1" y="0"/>
            <a:ext cx="9314539" cy="6858000"/>
          </a:xfrm>
          <a:prstGeom prst="rect">
            <a:avLst/>
          </a:prstGeom>
        </p:spPr>
      </p:pic>
      <p:sp>
        <p:nvSpPr>
          <p:cNvPr id="8" name="Retângulo 7"/>
          <p:cNvSpPr/>
          <p:nvPr/>
        </p:nvSpPr>
        <p:spPr bwMode="hidden">
          <a:xfrm>
            <a:off x="1" y="1"/>
            <a:ext cx="9218611"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9" name="Forma livre 9"/>
          <p:cNvSpPr>
            <a:spLocks/>
          </p:cNvSpPr>
          <p:nvPr/>
        </p:nvSpPr>
        <p:spPr bwMode="hidden">
          <a:xfrm rot="5400000">
            <a:off x="5885540" y="3333074"/>
            <a:ext cx="685800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pt-BR" noProof="0" dirty="0"/>
          </a:p>
        </p:txBody>
      </p:sp>
      <p:sp>
        <p:nvSpPr>
          <p:cNvPr id="3" name="Espaço Reservado para Texto Vertical 2"/>
          <p:cNvSpPr>
            <a:spLocks noGrp="1"/>
          </p:cNvSpPr>
          <p:nvPr>
            <p:ph type="body" orient="vert" idx="1"/>
          </p:nvPr>
        </p:nvSpPr>
        <p:spPr>
          <a:xfrm>
            <a:off x="1522413" y="685800"/>
            <a:ext cx="7460842" cy="5486400"/>
          </a:xfrm>
        </p:spPr>
        <p:txBody>
          <a:bodyPr vert="eaVert"/>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dirty="0"/>
          </a:p>
        </p:txBody>
      </p:sp>
      <p:sp>
        <p:nvSpPr>
          <p:cNvPr id="4" name="Espaço Reservado para Data 3"/>
          <p:cNvSpPr>
            <a:spLocks noGrp="1"/>
          </p:cNvSpPr>
          <p:nvPr>
            <p:ph type="dt" sz="half" idx="10"/>
          </p:nvPr>
        </p:nvSpPr>
        <p:spPr/>
        <p:txBody>
          <a:bodyPr/>
          <a:lstStyle/>
          <a:p>
            <a:fld id="{52466975-C014-42E5-BFA6-B8D5FDD3B81F}" type="datetimeFigureOut">
              <a:rPr lang="pt-BR" noProof="0" smtClean="0"/>
              <a:pPr/>
              <a:t>12/08/2016</a:t>
            </a:fld>
            <a:endParaRPr lang="pt-BR" noProof="0" dirty="0"/>
          </a:p>
        </p:txBody>
      </p:sp>
      <p:sp>
        <p:nvSpPr>
          <p:cNvPr id="5" name="Espaço Reservado para Rodapé 4"/>
          <p:cNvSpPr>
            <a:spLocks noGrp="1"/>
          </p:cNvSpPr>
          <p:nvPr>
            <p:ph type="ftr" sz="quarter" idx="11"/>
          </p:nvPr>
        </p:nvSpPr>
        <p:spPr/>
        <p:txBody>
          <a:bodyPr/>
          <a:lstStyle/>
          <a:p>
            <a:endParaRPr lang="pt-BR" noProof="0" dirty="0"/>
          </a:p>
        </p:txBody>
      </p:sp>
      <p:sp>
        <p:nvSpPr>
          <p:cNvPr id="6" name="Espaço Reservado para Número de Slide 5"/>
          <p:cNvSpPr>
            <a:spLocks noGrp="1"/>
          </p:cNvSpPr>
          <p:nvPr>
            <p:ph type="sldNum" sz="quarter" idx="12"/>
          </p:nvPr>
        </p:nvSpPr>
        <p:spPr/>
        <p:txBody>
          <a:bodyPr/>
          <a:lstStyle/>
          <a:p>
            <a:fld id="{693B167E-EA96-4147-81DE-549160052C22}" type="slidenum">
              <a:rPr lang="pt-BR" noProof="0" smtClean="0"/>
              <a:pPr/>
              <a:t>‹nº›</a:t>
            </a:fld>
            <a:endParaRPr lang="pt-BR" noProof="0" dirty="0"/>
          </a:p>
        </p:txBody>
      </p:sp>
      <p:sp>
        <p:nvSpPr>
          <p:cNvPr id="2" name="Título Vertical 1"/>
          <p:cNvSpPr>
            <a:spLocks noGrp="1"/>
          </p:cNvSpPr>
          <p:nvPr>
            <p:ph type="title" orient="vert"/>
          </p:nvPr>
        </p:nvSpPr>
        <p:spPr>
          <a:xfrm>
            <a:off x="9558667" y="685800"/>
            <a:ext cx="1295401" cy="5486400"/>
          </a:xfrm>
        </p:spPr>
        <p:txBody>
          <a:bodyPr vert="eaVert"/>
          <a:lstStyle/>
          <a:p>
            <a:r>
              <a:rPr lang="pt-BR" noProof="0" smtClean="0"/>
              <a:t>Clique para editar o título mestre</a:t>
            </a:r>
            <a:endParaRPr lang="pt-BR"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3">
        <a:schemeClr val="bg2"/>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522413" y="189723"/>
            <a:ext cx="9144000" cy="1144556"/>
          </a:xfrm>
          <a:prstGeom prst="rect">
            <a:avLst/>
          </a:prstGeom>
        </p:spPr>
        <p:txBody>
          <a:bodyPr vert="horz" lIns="91440" tIns="45720" rIns="91440" bIns="45720" rtlCol="0" anchor="b">
            <a:normAutofit/>
          </a:bodyPr>
          <a:lstStyle/>
          <a:p>
            <a:r>
              <a:rPr lang="pt-BR" noProof="0" dirty="0" smtClean="0"/>
              <a:t>Clique para editar o título mestre</a:t>
            </a:r>
            <a:endParaRPr lang="pt-BR" noProof="0" dirty="0"/>
          </a:p>
        </p:txBody>
      </p:sp>
      <p:pic>
        <p:nvPicPr>
          <p:cNvPr id="13" name="Imagem 12"/>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bwMode="hidden">
          <a:xfrm>
            <a:off x="0" y="1628776"/>
            <a:ext cx="12188825" cy="5229225"/>
          </a:xfrm>
          <a:prstGeom prst="rect">
            <a:avLst/>
          </a:prstGeom>
          <a:noFill/>
          <a:ln>
            <a:noFill/>
          </a:ln>
        </p:spPr>
      </p:pic>
      <p:sp>
        <p:nvSpPr>
          <p:cNvPr id="17" name="Retângulo 16"/>
          <p:cNvSpPr/>
          <p:nvPr/>
        </p:nvSpPr>
        <p:spPr bwMode="hidden">
          <a:xfrm>
            <a:off x="0" y="1535908"/>
            <a:ext cx="12188825" cy="5322093"/>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Espaço Reservado para Texto 2"/>
          <p:cNvSpPr>
            <a:spLocks noGrp="1"/>
          </p:cNvSpPr>
          <p:nvPr>
            <p:ph type="body" idx="1"/>
          </p:nvPr>
        </p:nvSpPr>
        <p:spPr>
          <a:xfrm>
            <a:off x="1522413" y="1905000"/>
            <a:ext cx="9144000" cy="4267200"/>
          </a:xfrm>
          <a:prstGeom prst="rect">
            <a:avLst/>
          </a:prstGeom>
        </p:spPr>
        <p:txBody>
          <a:bodyPr vert="horz" lIns="91440" tIns="45720" rIns="91440" bIns="45720" rtlCol="0">
            <a:normAutofit/>
          </a:bodyPr>
          <a:lstStyle/>
          <a:p>
            <a:pPr lvl="0"/>
            <a:r>
              <a:rPr lang="pt-BR" noProof="0" dirty="0" smtClean="0"/>
              <a:t>Clique para editar o texto mestre</a:t>
            </a:r>
          </a:p>
          <a:p>
            <a:pPr lvl="1"/>
            <a:r>
              <a:rPr lang="pt-BR" noProof="0" dirty="0" smtClean="0"/>
              <a:t>Segundo nível</a:t>
            </a:r>
          </a:p>
          <a:p>
            <a:pPr lvl="2"/>
            <a:r>
              <a:rPr lang="pt-BR" noProof="0" dirty="0" smtClean="0"/>
              <a:t>Terceiro nível</a:t>
            </a:r>
          </a:p>
          <a:p>
            <a:pPr lvl="3"/>
            <a:r>
              <a:rPr lang="pt-BR" noProof="0" dirty="0" smtClean="0"/>
              <a:t>Quarto nível</a:t>
            </a:r>
          </a:p>
          <a:p>
            <a:pPr lvl="4"/>
            <a:r>
              <a:rPr lang="pt-BR" noProof="0" dirty="0" smtClean="0"/>
              <a:t>Quinto nível</a:t>
            </a:r>
            <a:endParaRPr lang="pt-BR" noProof="0" dirty="0"/>
          </a:p>
        </p:txBody>
      </p:sp>
      <p:sp>
        <p:nvSpPr>
          <p:cNvPr id="4" name="Espaço Reservado para Data 3"/>
          <p:cNvSpPr>
            <a:spLocks noGrp="1"/>
          </p:cNvSpPr>
          <p:nvPr>
            <p:ph type="dt" sz="half" idx="2"/>
          </p:nvPr>
        </p:nvSpPr>
        <p:spPr>
          <a:xfrm>
            <a:off x="8808721" y="6420898"/>
            <a:ext cx="964036" cy="236030"/>
          </a:xfrm>
          <a:prstGeom prst="rect">
            <a:avLst/>
          </a:prstGeom>
        </p:spPr>
        <p:txBody>
          <a:bodyPr vert="horz" lIns="91440" tIns="45720" rIns="91440" bIns="45720" rtlCol="0" anchor="ctr"/>
          <a:lstStyle>
            <a:lvl1pPr algn="r">
              <a:defRPr sz="1000">
                <a:solidFill>
                  <a:schemeClr val="tx1"/>
                </a:solidFill>
              </a:defRPr>
            </a:lvl1pPr>
          </a:lstStyle>
          <a:p>
            <a:fld id="{52466975-C014-42E5-BFA6-B8D5FDD3B81F}" type="datetimeFigureOut">
              <a:rPr lang="pt-BR" noProof="0" smtClean="0"/>
              <a:pPr/>
              <a:t>12/08/2016</a:t>
            </a:fld>
            <a:endParaRPr lang="pt-BR" noProof="0" dirty="0"/>
          </a:p>
        </p:txBody>
      </p:sp>
      <p:sp>
        <p:nvSpPr>
          <p:cNvPr id="5" name="Espaço Reservado para Rodapé 4"/>
          <p:cNvSpPr>
            <a:spLocks noGrp="1"/>
          </p:cNvSpPr>
          <p:nvPr>
            <p:ph type="ftr" sz="quarter" idx="3"/>
          </p:nvPr>
        </p:nvSpPr>
        <p:spPr>
          <a:xfrm>
            <a:off x="1522413" y="6420898"/>
            <a:ext cx="7010399" cy="236030"/>
          </a:xfrm>
          <a:prstGeom prst="rect">
            <a:avLst/>
          </a:prstGeom>
        </p:spPr>
        <p:txBody>
          <a:bodyPr vert="horz" lIns="91440" tIns="45720" rIns="91440" bIns="45720" rtlCol="0" anchor="ctr"/>
          <a:lstStyle>
            <a:lvl1pPr algn="l">
              <a:defRPr sz="1000">
                <a:solidFill>
                  <a:schemeClr val="tx1"/>
                </a:solidFill>
              </a:defRPr>
            </a:lvl1pPr>
          </a:lstStyle>
          <a:p>
            <a:endParaRPr lang="pt-BR" noProof="0" dirty="0"/>
          </a:p>
        </p:txBody>
      </p:sp>
      <p:sp>
        <p:nvSpPr>
          <p:cNvPr id="6" name="Espaço Reservado para Número de Slide 5"/>
          <p:cNvSpPr>
            <a:spLocks noGrp="1"/>
          </p:cNvSpPr>
          <p:nvPr>
            <p:ph type="sldNum" sz="quarter" idx="4"/>
          </p:nvPr>
        </p:nvSpPr>
        <p:spPr>
          <a:xfrm>
            <a:off x="10027920" y="6420898"/>
            <a:ext cx="638493" cy="236030"/>
          </a:xfrm>
          <a:prstGeom prst="rect">
            <a:avLst/>
          </a:prstGeom>
        </p:spPr>
        <p:txBody>
          <a:bodyPr vert="horz" lIns="91440" tIns="45720" rIns="91440" bIns="45720" rtlCol="0" anchor="ctr"/>
          <a:lstStyle>
            <a:lvl1pPr algn="r">
              <a:defRPr sz="1000">
                <a:solidFill>
                  <a:schemeClr val="tx1"/>
                </a:solidFill>
              </a:defRPr>
            </a:lvl1pPr>
          </a:lstStyle>
          <a:p>
            <a:fld id="{693B167E-EA96-4147-81DE-549160052C22}" type="slidenum">
              <a:rPr lang="pt-BR" noProof="0" smtClean="0"/>
              <a:pPr/>
              <a:t>‹nº›</a:t>
            </a:fld>
            <a:endParaRPr lang="pt-BR" noProof="0" dirty="0"/>
          </a:p>
        </p:txBody>
      </p:sp>
      <p:sp>
        <p:nvSpPr>
          <p:cNvPr id="38" name="Forma livre 9"/>
          <p:cNvSpPr>
            <a:spLocks/>
          </p:cNvSpPr>
          <p:nvPr/>
        </p:nvSpPr>
        <p:spPr bwMode="white">
          <a:xfrm>
            <a:off x="1057" y="1470256"/>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pt-BR" noProof="0" dirty="0"/>
          </a:p>
        </p:txBody>
      </p:sp>
    </p:spTree>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3" r:id="rId10"/>
    <p:sldLayoutId id="214748367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b="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lnSpc>
          <a:spcPct val="90000"/>
        </a:lnSpc>
        <a:spcBef>
          <a:spcPts val="1800"/>
        </a:spcBef>
        <a:buSzPct val="90000"/>
        <a:buFont typeface="Wingdings" pitchFamily="2" charset="2"/>
        <a:buChar char="§"/>
        <a:defRPr sz="2400" kern="1200">
          <a:solidFill>
            <a:schemeClr val="tx1"/>
          </a:solidFill>
          <a:latin typeface="+mn-lt"/>
          <a:ea typeface="+mn-ea"/>
          <a:cs typeface="+mn-cs"/>
        </a:defRPr>
      </a:lvl1pPr>
      <a:lvl2pPr marL="682625" indent="-274320" algn="l" defTabSz="914400" rtl="0" eaLnBrk="1" latinLnBrk="0" hangingPunct="1">
        <a:lnSpc>
          <a:spcPct val="90000"/>
        </a:lnSpc>
        <a:spcBef>
          <a:spcPts val="600"/>
        </a:spcBef>
        <a:buSzPct val="90000"/>
        <a:buFont typeface="Wingdings" pitchFamily="2" charset="2"/>
        <a:buChar char="§"/>
        <a:defRPr sz="2000" kern="1200">
          <a:solidFill>
            <a:schemeClr val="tx1"/>
          </a:solidFill>
          <a:latin typeface="+mn-lt"/>
          <a:ea typeface="+mn-ea"/>
          <a:cs typeface="+mn-cs"/>
        </a:defRPr>
      </a:lvl2pPr>
      <a:lvl3pPr marL="1097280" indent="-274320" algn="l" defTabSz="914400" rtl="0" eaLnBrk="1" latinLnBrk="0" hangingPunct="1">
        <a:lnSpc>
          <a:spcPct val="90000"/>
        </a:lnSpc>
        <a:spcBef>
          <a:spcPts val="600"/>
        </a:spcBef>
        <a:buSzPct val="90000"/>
        <a:buFont typeface="Wingdings" pitchFamily="2" charset="2"/>
        <a:buChar char="§"/>
        <a:defRPr sz="1800" kern="1200">
          <a:solidFill>
            <a:schemeClr val="tx1"/>
          </a:solidFill>
          <a:latin typeface="+mn-lt"/>
          <a:ea typeface="+mn-ea"/>
          <a:cs typeface="+mn-cs"/>
        </a:defRPr>
      </a:lvl3pPr>
      <a:lvl4pPr marL="150876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4pPr>
      <a:lvl5pPr marL="192024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5pPr>
      <a:lvl6pPr marL="233172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6pPr>
      <a:lvl7pPr marL="274320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7pPr>
      <a:lvl8pPr marL="315468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8pPr>
      <a:lvl9pPr marL="356616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2413" y="260648"/>
            <a:ext cx="9144000" cy="3384376"/>
          </a:xfrm>
        </p:spPr>
        <p:txBody>
          <a:bodyPr/>
          <a:lstStyle/>
          <a:p>
            <a:pPr algn="l" defTabSz="914400">
              <a:lnSpc>
                <a:spcPct val="80000"/>
              </a:lnSpc>
              <a:spcBef>
                <a:spcPts val="0"/>
              </a:spcBef>
              <a:buNone/>
            </a:pPr>
            <a:endParaRPr lang="pt-BR" sz="6000" b="0" i="0" dirty="0">
              <a:solidFill>
                <a:srgbClr val="652825"/>
              </a:solidFill>
              <a:latin typeface="Corbel"/>
              <a:ea typeface="+mj-ea"/>
              <a:cs typeface="+mj-cs"/>
            </a:endParaRPr>
          </a:p>
        </p:txBody>
      </p:sp>
      <p:pic>
        <p:nvPicPr>
          <p:cNvPr id="1026" name="Picture 2" descr="http://roteirosliterarios.com.br/wp-content/uploads/2014/12/donquixote_vangogh-e-picass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7" y="-50800"/>
            <a:ext cx="12161317" cy="5080000"/>
          </a:xfrm>
          <a:prstGeom prst="rect">
            <a:avLst/>
          </a:prstGeom>
          <a:noFill/>
          <a:extLst>
            <a:ext uri="{909E8E84-426E-40DD-AFC4-6F175D3DCCD1}">
              <a14:hiddenFill xmlns:a14="http://schemas.microsoft.com/office/drawing/2010/main">
                <a:solidFill>
                  <a:srgbClr val="FFFFFF"/>
                </a:solidFill>
              </a14:hiddenFill>
            </a:ext>
          </a:extLst>
        </p:spPr>
      </p:pic>
      <p:sp>
        <p:nvSpPr>
          <p:cNvPr id="4" name="Subtítulo 3"/>
          <p:cNvSpPr>
            <a:spLocks noGrp="1"/>
          </p:cNvSpPr>
          <p:nvPr>
            <p:ph type="subTitle" idx="1"/>
          </p:nvPr>
        </p:nvSpPr>
        <p:spPr>
          <a:xfrm>
            <a:off x="3959224" y="5001034"/>
            <a:ext cx="8229600" cy="1828986"/>
          </a:xfrm>
        </p:spPr>
        <p:txBody>
          <a:bodyPr>
            <a:normAutofit fontScale="92500" lnSpcReduction="10000"/>
          </a:bodyPr>
          <a:lstStyle/>
          <a:p>
            <a:pPr algn="just"/>
            <a:r>
              <a:rPr lang="pt-BR" sz="3600" b="1" dirty="0" smtClean="0">
                <a:solidFill>
                  <a:schemeClr val="tx2"/>
                </a:solidFill>
                <a:latin typeface="Baskerville Old Face" panose="02020602080505020303" pitchFamily="18" charset="0"/>
              </a:rPr>
              <a:t>“Quem perde seus bens perde muito; quem perde um amigo perde mais; mas quem perde a coragem perde tudo”</a:t>
            </a:r>
          </a:p>
          <a:p>
            <a:r>
              <a:rPr lang="pt-BR" sz="3600" b="1" dirty="0" smtClean="0">
                <a:solidFill>
                  <a:schemeClr val="tx2"/>
                </a:solidFill>
                <a:latin typeface="Baskerville Old Face" panose="02020602080505020303" pitchFamily="18" charset="0"/>
              </a:rPr>
              <a:t>                                                                </a:t>
            </a:r>
            <a:r>
              <a:rPr lang="pt-BR" sz="2600" b="1" i="1" dirty="0" smtClean="0">
                <a:solidFill>
                  <a:schemeClr val="tx2"/>
                </a:solidFill>
                <a:latin typeface="Monotype Corsiva" panose="03010101010201010101" pitchFamily="66" charset="0"/>
              </a:rPr>
              <a:t>Cervantes</a:t>
            </a:r>
            <a:endParaRPr lang="pt-BR" sz="2600" b="1" i="1" dirty="0">
              <a:solidFill>
                <a:schemeClr val="tx2"/>
              </a:solidFill>
              <a:latin typeface="Monotype Corsiva" panose="03010101010201010101" pitchFamily="66" charset="0"/>
            </a:endParaRPr>
          </a:p>
        </p:txBody>
      </p:sp>
    </p:spTree>
    <p:extLst>
      <p:ext uri="{BB962C8B-B14F-4D97-AF65-F5344CB8AC3E}">
        <p14:creationId xmlns:p14="http://schemas.microsoft.com/office/powerpoint/2010/main" val="11617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87424"/>
            <a:ext cx="12188825" cy="1772816"/>
          </a:xfrm>
        </p:spPr>
        <p:txBody>
          <a:bodyPr>
            <a:normAutofit/>
          </a:bodyPr>
          <a:lstStyle/>
          <a:p>
            <a:pPr algn="ctr"/>
            <a:r>
              <a:rPr lang="pt-BR" sz="1800" b="1" dirty="0">
                <a:latin typeface="Arial Black" panose="020B0A04020102020204" pitchFamily="34" charset="0"/>
              </a:rPr>
              <a:t>NOITES DE BIBLIOTECA </a:t>
            </a:r>
            <a:r>
              <a:rPr lang="pt-BR" sz="1800" b="1" dirty="0" smtClean="0">
                <a:latin typeface="Arial Black" panose="020B0A04020102020204" pitchFamily="34" charset="0"/>
              </a:rPr>
              <a:t/>
            </a:r>
            <a:br>
              <a:rPr lang="pt-BR" sz="1800" b="1" dirty="0" smtClean="0">
                <a:latin typeface="Arial Black" panose="020B0A04020102020204" pitchFamily="34" charset="0"/>
              </a:rPr>
            </a:br>
            <a:r>
              <a:rPr lang="pt-BR" sz="1800" b="1" dirty="0" smtClean="0">
                <a:latin typeface="Arial Black" panose="020B0A04020102020204" pitchFamily="34" charset="0"/>
              </a:rPr>
              <a:t> </a:t>
            </a:r>
            <a:r>
              <a:rPr lang="pt-BR" sz="1800" b="1" dirty="0">
                <a:latin typeface="Arial Black" panose="020B0A04020102020204" pitchFamily="34" charset="0"/>
              </a:rPr>
              <a:t>EVENTO PROMOVIDO PELO NÚCLEO DE PSICANÁLISE DE MARILIA E REGIÃO </a:t>
            </a:r>
            <a:r>
              <a:rPr lang="pt-BR" sz="1800" dirty="0">
                <a:latin typeface="Arial Black" panose="020B0A04020102020204" pitchFamily="34" charset="0"/>
              </a:rPr>
              <a:t/>
            </a:r>
            <a:br>
              <a:rPr lang="pt-BR" sz="1800" dirty="0">
                <a:latin typeface="Arial Black" panose="020B0A04020102020204" pitchFamily="34" charset="0"/>
              </a:rPr>
            </a:br>
            <a:r>
              <a:rPr lang="pt-BR" sz="1800" dirty="0">
                <a:latin typeface="Arial Black" panose="020B0A04020102020204" pitchFamily="34" charset="0"/>
              </a:rPr>
              <a:t>Comentários sob o olhar </a:t>
            </a:r>
            <a:r>
              <a:rPr lang="pt-BR" sz="1800" dirty="0" smtClean="0">
                <a:latin typeface="Arial Black" panose="020B0A04020102020204" pitchFamily="34" charset="0"/>
              </a:rPr>
              <a:t>Psicanalítico </a:t>
            </a:r>
            <a:r>
              <a:rPr lang="pt-BR" sz="1800" dirty="0">
                <a:latin typeface="Arial Black" panose="020B0A04020102020204" pitchFamily="34" charset="0"/>
              </a:rPr>
              <a:t>da Analista Didata</a:t>
            </a:r>
            <a:br>
              <a:rPr lang="pt-BR" sz="1800" dirty="0">
                <a:latin typeface="Arial Black" panose="020B0A04020102020204" pitchFamily="34" charset="0"/>
              </a:rPr>
            </a:br>
            <a:r>
              <a:rPr lang="pt-BR" sz="1800" b="1" dirty="0">
                <a:latin typeface="Arial Black" panose="020B0A04020102020204" pitchFamily="34" charset="0"/>
              </a:rPr>
              <a:t>Cibele </a:t>
            </a:r>
            <a:r>
              <a:rPr lang="pt-BR" sz="1800" b="1" dirty="0" smtClean="0">
                <a:latin typeface="Arial Black" panose="020B0A04020102020204" pitchFamily="34" charset="0"/>
              </a:rPr>
              <a:t>M. M. </a:t>
            </a:r>
            <a:r>
              <a:rPr lang="pt-BR" sz="1800" b="1" dirty="0">
                <a:latin typeface="Arial Black" panose="020B0A04020102020204" pitchFamily="34" charset="0"/>
              </a:rPr>
              <a:t>Di Battista Brandão</a:t>
            </a:r>
            <a:r>
              <a:rPr lang="pt-BR" sz="800" dirty="0">
                <a:latin typeface="Arial Black" panose="020B0A04020102020204" pitchFamily="34" charset="0"/>
              </a:rPr>
              <a:t/>
            </a:r>
            <a:br>
              <a:rPr lang="pt-BR" sz="800" dirty="0">
                <a:latin typeface="Arial Black" panose="020B0A04020102020204" pitchFamily="34" charset="0"/>
              </a:rPr>
            </a:br>
            <a:endParaRPr lang="pt-BR" sz="800" dirty="0">
              <a:latin typeface="Arial Black" panose="020B0A04020102020204" pitchFamily="34" charset="0"/>
            </a:endParaRPr>
          </a:p>
        </p:txBody>
      </p:sp>
      <p:sp>
        <p:nvSpPr>
          <p:cNvPr id="3" name="Espaço Reservado para Conteúdo 2"/>
          <p:cNvSpPr>
            <a:spLocks noGrp="1"/>
          </p:cNvSpPr>
          <p:nvPr>
            <p:ph idx="1"/>
          </p:nvPr>
        </p:nvSpPr>
        <p:spPr>
          <a:xfrm>
            <a:off x="0" y="1905000"/>
            <a:ext cx="12188825" cy="4953000"/>
          </a:xfrm>
        </p:spPr>
        <p:txBody>
          <a:bodyPr>
            <a:normAutofit/>
          </a:bodyPr>
          <a:lstStyle/>
          <a:p>
            <a:pPr marL="0" indent="0" algn="just">
              <a:buNone/>
            </a:pPr>
            <a:r>
              <a:rPr lang="pt-BR" sz="2800" b="1" dirty="0">
                <a:latin typeface="Monotype Corsiva" panose="03010101010201010101" pitchFamily="66" charset="0"/>
              </a:rPr>
              <a:t>Caros colegas e convidados, </a:t>
            </a:r>
          </a:p>
          <a:p>
            <a:pPr marL="0" indent="0" algn="just">
              <a:buNone/>
            </a:pPr>
            <a:r>
              <a:rPr lang="pt-BR" sz="2800" b="1" dirty="0" smtClean="0">
                <a:latin typeface="Monotype Corsiva" panose="03010101010201010101" pitchFamily="66" charset="0"/>
              </a:rPr>
              <a:t>Agradeço </a:t>
            </a:r>
            <a:r>
              <a:rPr lang="pt-BR" sz="2800" b="1" dirty="0">
                <a:latin typeface="Monotype Corsiva" panose="03010101010201010101" pitchFamily="66" charset="0"/>
              </a:rPr>
              <a:t>o convite desse projeto interessante que é o Noites de Biblioteca. É um prazer estar aqui. Em nome da Edna estou agradecendo a todos. Diante da vasta e relevante obra que é o D. Quixote de La Mancha permito-me fazer um corte e dizer que principalmente vou falar sobre o valor da amizade. A figura do Dom Quixote e Sancho Pança seu fiel escudeiro nos dão o símbolo mais conhecido do que pode uma dupla fazer e modificar a existência quando sonham juntos! Esse é um tema caro para nós que formamos duplas e saímos por aí combatendo a dura realidade para torna-la melhor, mais humana. O escritor francês Michel de Montaigne que viveu poucos anos antes de Miguel de Cervantes (1533-1592) tem uma obra que enaltece a Verdadeira Amizade. Essa obra é dedicada a </a:t>
            </a:r>
            <a:r>
              <a:rPr lang="pt-BR" sz="2800" b="1" dirty="0" err="1">
                <a:latin typeface="Monotype Corsiva" panose="03010101010201010101" pitchFamily="66" charset="0"/>
              </a:rPr>
              <a:t>Étienne</a:t>
            </a:r>
            <a:r>
              <a:rPr lang="pt-BR" sz="2800" b="1" dirty="0">
                <a:latin typeface="Monotype Corsiva" panose="03010101010201010101" pitchFamily="66" charset="0"/>
              </a:rPr>
              <a:t> La </a:t>
            </a:r>
            <a:r>
              <a:rPr lang="pt-BR" sz="2800" b="1" dirty="0" err="1">
                <a:latin typeface="Monotype Corsiva" panose="03010101010201010101" pitchFamily="66" charset="0"/>
              </a:rPr>
              <a:t>Boétie</a:t>
            </a:r>
            <a:r>
              <a:rPr lang="pt-BR" sz="2800" b="1" dirty="0">
                <a:latin typeface="Monotype Corsiva" panose="03010101010201010101" pitchFamily="66" charset="0"/>
              </a:rPr>
              <a:t> seu grande amigo que morreu muito jovem aos 33 anos! Montaigne a cada edição de suas obras fazia ampliações em vários trechos.</a:t>
            </a:r>
          </a:p>
          <a:p>
            <a:endParaRPr lang="pt-BR" dirty="0"/>
          </a:p>
        </p:txBody>
      </p:sp>
    </p:spTree>
    <p:extLst>
      <p:ext uri="{BB962C8B-B14F-4D97-AF65-F5344CB8AC3E}">
        <p14:creationId xmlns:p14="http://schemas.microsoft.com/office/powerpoint/2010/main" val="134429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a:xfrm>
            <a:off x="0" y="1628800"/>
            <a:ext cx="12188825" cy="4267200"/>
          </a:xfrm>
        </p:spPr>
        <p:txBody>
          <a:bodyPr>
            <a:noAutofit/>
          </a:bodyPr>
          <a:lstStyle/>
          <a:p>
            <a:pPr marL="0" indent="0" algn="just">
              <a:buNone/>
            </a:pPr>
            <a:r>
              <a:rPr lang="pt-BR" sz="2700" b="1" dirty="0">
                <a:latin typeface="Monotype Corsiva" panose="03010101010201010101" pitchFamily="66" charset="0"/>
              </a:rPr>
              <a:t>Em um deles escreveu: ꟷ Ao amigo La </a:t>
            </a:r>
            <a:r>
              <a:rPr lang="pt-BR" sz="2700" b="1" dirty="0" err="1">
                <a:latin typeface="Monotype Corsiva" panose="03010101010201010101" pitchFamily="66" charset="0"/>
              </a:rPr>
              <a:t>Boétie</a:t>
            </a:r>
            <a:r>
              <a:rPr lang="pt-BR" sz="2700" b="1" dirty="0">
                <a:latin typeface="Monotype Corsiva" panose="03010101010201010101" pitchFamily="66" charset="0"/>
              </a:rPr>
              <a:t>. Anos depois escreveu ao amigo La </a:t>
            </a:r>
            <a:r>
              <a:rPr lang="pt-BR" sz="2700" b="1" dirty="0" err="1">
                <a:latin typeface="Monotype Corsiva" panose="03010101010201010101" pitchFamily="66" charset="0"/>
              </a:rPr>
              <a:t>Boétie</a:t>
            </a:r>
            <a:r>
              <a:rPr lang="pt-BR" sz="2700" b="1" dirty="0">
                <a:latin typeface="Monotype Corsiva" panose="03010101010201010101" pitchFamily="66" charset="0"/>
              </a:rPr>
              <a:t> porque era ele! Alguns anos depois, em uma nova releitura acrescentou: ꟷ Ao amigo La </a:t>
            </a:r>
            <a:r>
              <a:rPr lang="pt-BR" sz="2700" b="1" dirty="0" err="1">
                <a:latin typeface="Monotype Corsiva" panose="03010101010201010101" pitchFamily="66" charset="0"/>
              </a:rPr>
              <a:t>Boétie</a:t>
            </a:r>
            <a:r>
              <a:rPr lang="pt-BR" sz="2700" b="1" dirty="0">
                <a:latin typeface="Monotype Corsiva" panose="03010101010201010101" pitchFamily="66" charset="0"/>
              </a:rPr>
              <a:t> porque era ele, porque era eu. Ele dizia: ꟷ “Na amizade a que me refiro, as almas entrosam-se e se confundem numa única alma, tão unidas uma à outra que não se distinguem, não se lhes percebendo sequer a linha de demarcação. Se insistirem para que eu diga porque eu o amava, sinto que não saberia expressar senão respondendo: ꟷ porque era ele, porque era eu”. Certamente é uma explicação para explicar o inexplicável.</a:t>
            </a:r>
          </a:p>
          <a:p>
            <a:pPr marL="0" indent="0" algn="just">
              <a:buNone/>
            </a:pPr>
            <a:r>
              <a:rPr lang="pt-BR" sz="2700" b="1" dirty="0" smtClean="0">
                <a:latin typeface="Monotype Corsiva" panose="03010101010201010101" pitchFamily="66" charset="0"/>
              </a:rPr>
              <a:t>Bem</a:t>
            </a:r>
            <a:r>
              <a:rPr lang="pt-BR" sz="2700" b="1" dirty="0">
                <a:latin typeface="Monotype Corsiva" panose="03010101010201010101" pitchFamily="66" charset="0"/>
              </a:rPr>
              <a:t>, a escolha da Obra sobre a qual vamos falar, além da riqueza que pode nos trazer nas reflexões tem algo que se aproxima de uma homenagem. Nesse ano de 2016 estamos comemorando 400 anos da morte de Miguel de Cervantes o escritor espanhol que escreveu Dom Quixote. Ele morreu dia 22 de abril de 1616 aos 69 anos. E uma coincidência, dois grandes da Literatura Universal, W. Shakespeare o Bardo inglês, faleceu dia 23 de abril de 1616 aos 52 anos de idade. Ambos conseguiram com maestria incomparável desvendar aspectos da alma humana.  </a:t>
            </a:r>
          </a:p>
        </p:txBody>
      </p:sp>
    </p:spTree>
    <p:extLst>
      <p:ext uri="{BB962C8B-B14F-4D97-AF65-F5344CB8AC3E}">
        <p14:creationId xmlns:p14="http://schemas.microsoft.com/office/powerpoint/2010/main" val="217187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2"/>
          <p:cNvSpPr>
            <a:spLocks noGrp="1"/>
          </p:cNvSpPr>
          <p:nvPr>
            <p:ph idx="1"/>
          </p:nvPr>
        </p:nvSpPr>
        <p:spPr>
          <a:xfrm>
            <a:off x="0" y="1700808"/>
            <a:ext cx="11999068" cy="5157191"/>
          </a:xfrm>
        </p:spPr>
        <p:txBody>
          <a:bodyPr>
            <a:normAutofit fontScale="92500" lnSpcReduction="10000"/>
          </a:bodyPr>
          <a:lstStyle/>
          <a:p>
            <a:pPr marL="0" indent="0" algn="just">
              <a:buNone/>
            </a:pPr>
            <a:endParaRPr lang="pt-BR" sz="3200" b="1" dirty="0" smtClean="0">
              <a:latin typeface="Gabriola" panose="04040605051002020D02" pitchFamily="82" charset="0"/>
            </a:endParaRPr>
          </a:p>
          <a:p>
            <a:pPr marL="0" indent="0" algn="just">
              <a:buNone/>
            </a:pPr>
            <a:r>
              <a:rPr lang="pt-BR" sz="3200" b="1" dirty="0" smtClean="0">
                <a:latin typeface="Monotype Corsiva" panose="03010101010201010101" pitchFamily="66" charset="0"/>
              </a:rPr>
              <a:t>A </a:t>
            </a:r>
            <a:r>
              <a:rPr lang="pt-BR" sz="3200" b="1" dirty="0">
                <a:latin typeface="Monotype Corsiva" panose="03010101010201010101" pitchFamily="66" charset="0"/>
              </a:rPr>
              <a:t>imagem é mais velha e sábia do que todos nós: o cavaleiro esguio em seu cavalo magro, ao lado do escudeiro gordinho </a:t>
            </a:r>
            <a:r>
              <a:rPr lang="pt-BR" sz="3200" b="1" dirty="0" smtClean="0">
                <a:latin typeface="Monotype Corsiva" panose="03010101010201010101" pitchFamily="66" charset="0"/>
              </a:rPr>
              <a:t>montado </a:t>
            </a:r>
            <a:r>
              <a:rPr lang="pt-BR" sz="3200" b="1" dirty="0">
                <a:latin typeface="Monotype Corsiva" panose="03010101010201010101" pitchFamily="66" charset="0"/>
              </a:rPr>
              <a:t>num burro, contra uma paisagem árida onde se veem, ao longe, moinhos de vento. Foi atualizada nos últimos quatro séculos por tantos pintores e ilustradores, dos mais renomados aos mais chinfrins, que ocupa lugar de honra na galeria de clichês culturais à qual praticamente todos os seres humanos ─ letrados e não letrados ─ têm acesso. Se essa galeria não se destaca pela quantidade de obras, o bom gosto também não é seu ponto forte: nos varais de feira hippie, a apropriação pop da alta cultura costuma exibir o pôster da dupla ao lado daquele em que o mendigo de chapéu-coco encara a câmera com olhar suplicante. A associação pode ser brega, mas não é gratuita: com sua mistura comovente de nobreza e ridículo, o personagem cinematográfico do vagabundo criado por Charles Chaplin no início do século XX é um dos incontáveis filhos do engenhoso fidalgo Dom Quixote de </a:t>
            </a:r>
            <a:r>
              <a:rPr lang="pt-BR" sz="3200" b="1" dirty="0" err="1">
                <a:latin typeface="Monotype Corsiva" panose="03010101010201010101" pitchFamily="66" charset="0"/>
              </a:rPr>
              <a:t>la</a:t>
            </a:r>
            <a:r>
              <a:rPr lang="pt-BR" sz="3200" b="1" dirty="0">
                <a:latin typeface="Monotype Corsiva" panose="03010101010201010101" pitchFamily="66" charset="0"/>
              </a:rPr>
              <a:t> Mancha.</a:t>
            </a:r>
          </a:p>
          <a:p>
            <a:pPr marL="0" indent="0" algn="l">
              <a:spcBef>
                <a:spcPts val="0"/>
              </a:spcBef>
              <a:buNone/>
            </a:pPr>
            <a:endParaRPr lang="pt-BR" b="0" i="0" dirty="0" smtClean="0">
              <a:solidFill>
                <a:srgbClr val="652825"/>
              </a:solidFill>
            </a:endParaRPr>
          </a:p>
          <a:p>
            <a:pPr marL="0" indent="0" algn="l">
              <a:spcBef>
                <a:spcPts val="0"/>
              </a:spcBef>
              <a:buNone/>
            </a:pPr>
            <a:endParaRPr lang="pt-BR" dirty="0" smtClean="0"/>
          </a:p>
        </p:txBody>
      </p:sp>
      <p:pic>
        <p:nvPicPr>
          <p:cNvPr id="2050" name="Picture 2" descr="http://67.media.tumblr.com/33519660477f2543d1b1ce5400a24730/tumblr_mrsree1TS91sthf15o1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680"/>
            <a:ext cx="12188825" cy="2208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87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ço Reservado para Conteúdo 13"/>
          <p:cNvSpPr>
            <a:spLocks noGrp="1"/>
          </p:cNvSpPr>
          <p:nvPr>
            <p:ph idx="1"/>
          </p:nvPr>
        </p:nvSpPr>
        <p:spPr>
          <a:xfrm>
            <a:off x="58873" y="1628800"/>
            <a:ext cx="12071075" cy="4824536"/>
          </a:xfrm>
        </p:spPr>
        <p:txBody>
          <a:bodyPr>
            <a:noAutofit/>
          </a:bodyPr>
          <a:lstStyle/>
          <a:p>
            <a:pPr marL="0" indent="0" algn="just">
              <a:buClr>
                <a:srgbClr val="652825"/>
              </a:buClr>
              <a:buNone/>
            </a:pPr>
            <a:r>
              <a:rPr lang="pt-BR" sz="2600" b="1" dirty="0" smtClean="0">
                <a:latin typeface="Monotype Corsiva" panose="03010101010201010101" pitchFamily="66" charset="0"/>
              </a:rPr>
              <a:t>O </a:t>
            </a:r>
            <a:r>
              <a:rPr lang="pt-BR" sz="2600" b="1" dirty="0">
                <a:latin typeface="Monotype Corsiva" panose="03010101010201010101" pitchFamily="66" charset="0"/>
              </a:rPr>
              <a:t>juízo de </a:t>
            </a:r>
            <a:r>
              <a:rPr lang="pt-BR" sz="2600" b="1" dirty="0" err="1">
                <a:latin typeface="Monotype Corsiva" panose="03010101010201010101" pitchFamily="66" charset="0"/>
              </a:rPr>
              <a:t>Quixano</a:t>
            </a:r>
            <a:r>
              <a:rPr lang="pt-BR" sz="2600" b="1" dirty="0">
                <a:latin typeface="Monotype Corsiva" panose="03010101010201010101" pitchFamily="66" charset="0"/>
              </a:rPr>
              <a:t>, informa o narrador logo de saída, foi avariado pela leitura dos romances de cavalaria que tinham sido populares no fim da Idade Média, com seus heróis inverossímeis que dedicavam a vida a corrigir as injustiças do mundo ─ uma versão de época dos super-heróis contemporâneos</a:t>
            </a:r>
            <a:r>
              <a:rPr lang="pt-BR" sz="2600" b="1" dirty="0" smtClean="0">
                <a:latin typeface="Monotype Corsiva" panose="03010101010201010101" pitchFamily="66" charset="0"/>
              </a:rPr>
              <a:t>. </a:t>
            </a:r>
          </a:p>
          <a:p>
            <a:pPr marL="0" indent="0" algn="just">
              <a:buClr>
                <a:srgbClr val="652825"/>
              </a:buClr>
              <a:buNone/>
            </a:pPr>
            <a:r>
              <a:rPr lang="pt-BR" sz="2600" b="1" dirty="0" smtClean="0">
                <a:latin typeface="Monotype Corsiva" panose="03010101010201010101" pitchFamily="66" charset="0"/>
              </a:rPr>
              <a:t>Como Bruce Wayne virando Batman em sua caverna, o alucinado </a:t>
            </a:r>
            <a:r>
              <a:rPr lang="pt-BR" sz="2600" b="1" dirty="0" err="1" smtClean="0">
                <a:latin typeface="Monotype Corsiva" panose="03010101010201010101" pitchFamily="66" charset="0"/>
              </a:rPr>
              <a:t>Quixano</a:t>
            </a:r>
            <a:r>
              <a:rPr lang="pt-BR" sz="2600" b="1" dirty="0" smtClean="0">
                <a:latin typeface="Monotype Corsiva" panose="03010101010201010101" pitchFamily="66" charset="0"/>
              </a:rPr>
              <a:t> se transforma em Dom Quixote pela força da imaginação e de alguns adereços improvisados. Acompanhado </a:t>
            </a:r>
            <a:r>
              <a:rPr lang="pt-BR" sz="2600" b="1" dirty="0">
                <a:latin typeface="Monotype Corsiva" panose="03010101010201010101" pitchFamily="66" charset="0"/>
              </a:rPr>
              <a:t>de um escudeiro realista, sai em incursões pela região da Mancha, no coração da Espanha, atrás de oportunidades para realizar seu destino heroico e impressionar sua amada Dulcineia </a:t>
            </a:r>
            <a:r>
              <a:rPr lang="pt-BR" sz="2600" b="1" dirty="0" err="1">
                <a:latin typeface="Monotype Corsiva" panose="03010101010201010101" pitchFamily="66" charset="0"/>
              </a:rPr>
              <a:t>del</a:t>
            </a:r>
            <a:r>
              <a:rPr lang="pt-BR" sz="2600" b="1" dirty="0">
                <a:latin typeface="Monotype Corsiva" panose="03010101010201010101" pitchFamily="66" charset="0"/>
              </a:rPr>
              <a:t> </a:t>
            </a:r>
            <a:r>
              <a:rPr lang="pt-BR" sz="2600" b="1" dirty="0" err="1">
                <a:latin typeface="Monotype Corsiva" panose="03010101010201010101" pitchFamily="66" charset="0"/>
              </a:rPr>
              <a:t>Toboso</a:t>
            </a:r>
            <a:r>
              <a:rPr lang="pt-BR" sz="2600" b="1" dirty="0">
                <a:latin typeface="Monotype Corsiva" panose="03010101010201010101" pitchFamily="66" charset="0"/>
              </a:rPr>
              <a:t>, que não é mais real do que o resto. O homem confunde tudo: acredita que moinhos de vento sejam gigantes ardilosos disfarçados de moinhos de vento, toma prostitutas por nobres donzelas e frades vestidos de negro por feiticeiros diabólicos. A paisagem prosaica, mundana e dura da Espanha de princípios do século XVII transfigura-se aos seus olhos delirantes. Sancho Pança, o escudeiro que só pensa em comer e beber enquanto sonha com o governo da ilha que seu mestre lhe prometeu como recompensa por seus serviços, é leal, mas cético. Com os pés no chão, ajuda o leitor a rir do demente. Como não rir? No entanto... </a:t>
            </a:r>
          </a:p>
          <a:p>
            <a:pPr marL="0" indent="0" algn="just" defTabSz="914400">
              <a:lnSpc>
                <a:spcPct val="90000"/>
              </a:lnSpc>
              <a:spcBef>
                <a:spcPts val="1800"/>
              </a:spcBef>
              <a:buClr>
                <a:srgbClr val="652825"/>
              </a:buClr>
              <a:buSzPct val="90000"/>
              <a:buNone/>
            </a:pPr>
            <a:endParaRPr lang="pt-BR" sz="2800" b="0" i="0" dirty="0">
              <a:solidFill>
                <a:srgbClr val="652825"/>
              </a:solidFill>
              <a:latin typeface="Gabriola" panose="04040605051002020D02" pitchFamily="82" charset="0"/>
            </a:endParaRPr>
          </a:p>
        </p:txBody>
      </p:sp>
      <p:sp>
        <p:nvSpPr>
          <p:cNvPr id="2" name="Título 1"/>
          <p:cNvSpPr>
            <a:spLocks noGrp="1"/>
          </p:cNvSpPr>
          <p:nvPr>
            <p:ph type="title"/>
          </p:nvPr>
        </p:nvSpPr>
        <p:spPr>
          <a:xfrm>
            <a:off x="333771" y="0"/>
            <a:ext cx="11521281" cy="1144556"/>
          </a:xfrm>
        </p:spPr>
        <p:txBody>
          <a:bodyPr>
            <a:noAutofit/>
          </a:bodyPr>
          <a:lstStyle/>
          <a:p>
            <a:pPr algn="just"/>
            <a:r>
              <a:rPr lang="pt-BR" sz="2700" b="1" dirty="0" smtClean="0">
                <a:latin typeface="Gabriola" panose="04040605051002020D02" pitchFamily="82" charset="0"/>
              </a:rPr>
              <a:t/>
            </a:r>
            <a:br>
              <a:rPr lang="pt-BR" sz="2700" b="1" dirty="0" smtClean="0">
                <a:latin typeface="Gabriola" panose="04040605051002020D02" pitchFamily="82" charset="0"/>
              </a:rPr>
            </a:br>
            <a:r>
              <a:rPr lang="pt-BR" sz="2700" b="1" dirty="0">
                <a:latin typeface="Gabriola" panose="04040605051002020D02" pitchFamily="82" charset="0"/>
              </a:rPr>
              <a:t/>
            </a:r>
            <a:br>
              <a:rPr lang="pt-BR" sz="2700" b="1" dirty="0">
                <a:latin typeface="Gabriola" panose="04040605051002020D02" pitchFamily="82" charset="0"/>
              </a:rPr>
            </a:br>
            <a:r>
              <a:rPr lang="pt-BR" sz="2700" b="1" dirty="0" smtClean="0">
                <a:latin typeface="Gabriola" panose="04040605051002020D02" pitchFamily="82" charset="0"/>
              </a:rPr>
              <a:t/>
            </a:r>
            <a:br>
              <a:rPr lang="pt-BR" sz="2700" b="1" dirty="0" smtClean="0">
                <a:latin typeface="Gabriola" panose="04040605051002020D02" pitchFamily="82" charset="0"/>
              </a:rPr>
            </a:br>
            <a:r>
              <a:rPr lang="pt-BR" sz="2700" b="1" dirty="0">
                <a:latin typeface="Gabriola" panose="04040605051002020D02" pitchFamily="82" charset="0"/>
              </a:rPr>
              <a:t/>
            </a:r>
            <a:br>
              <a:rPr lang="pt-BR" sz="2700" b="1" dirty="0">
                <a:latin typeface="Gabriola" panose="04040605051002020D02" pitchFamily="82" charset="0"/>
              </a:rPr>
            </a:br>
            <a:r>
              <a:rPr lang="pt-BR" sz="2800" b="1" dirty="0" smtClean="0">
                <a:latin typeface="Monotype Corsiva" panose="03010101010201010101" pitchFamily="66" charset="0"/>
              </a:rPr>
              <a:t>Numa </a:t>
            </a:r>
            <a:r>
              <a:rPr lang="pt-BR" sz="2800" b="1" dirty="0">
                <a:latin typeface="Monotype Corsiva" panose="03010101010201010101" pitchFamily="66" charset="0"/>
              </a:rPr>
              <a:t>leitura superficial, Dom Quixote é só a narrativa das aventuras tragicômicas de um cinquentão remediado chamado Alonso </a:t>
            </a:r>
            <a:r>
              <a:rPr lang="pt-BR" sz="2800" b="1" dirty="0" err="1">
                <a:latin typeface="Monotype Corsiva" panose="03010101010201010101" pitchFamily="66" charset="0"/>
              </a:rPr>
              <a:t>Quixano</a:t>
            </a:r>
            <a:r>
              <a:rPr lang="pt-BR" sz="2800" b="1" dirty="0">
                <a:latin typeface="Monotype Corsiva" panose="03010101010201010101" pitchFamily="66" charset="0"/>
              </a:rPr>
              <a:t>, fidalgo de baixa extração. </a:t>
            </a:r>
            <a:endParaRPr lang="pt-BR" sz="2800" dirty="0">
              <a:latin typeface="Monotype Corsiva" panose="03010101010201010101" pitchFamily="66" charset="0"/>
            </a:endParaRPr>
          </a:p>
        </p:txBody>
      </p:sp>
    </p:spTree>
    <p:extLst>
      <p:ext uri="{BB962C8B-B14F-4D97-AF65-F5344CB8AC3E}">
        <p14:creationId xmlns:p14="http://schemas.microsoft.com/office/powerpoint/2010/main" val="289592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314450" y="340228"/>
            <a:ext cx="9144000" cy="1144556"/>
          </a:xfrm>
        </p:spPr>
        <p:txBody>
          <a:bodyPr>
            <a:normAutofit fontScale="90000"/>
          </a:bodyPr>
          <a:lstStyle/>
          <a:p>
            <a:pPr algn="ctr">
              <a:spcBef>
                <a:spcPts val="0"/>
              </a:spcBef>
            </a:pPr>
            <a:r>
              <a:rPr lang="pt-BR" b="1" dirty="0" smtClean="0">
                <a:latin typeface="Baskerville Old Face" panose="02020602080505020303" pitchFamily="18" charset="0"/>
              </a:rPr>
              <a:t/>
            </a:r>
            <a:br>
              <a:rPr lang="pt-BR" b="1" dirty="0" smtClean="0">
                <a:latin typeface="Baskerville Old Face" panose="02020602080505020303" pitchFamily="18" charset="0"/>
              </a:rPr>
            </a:br>
            <a:r>
              <a:rPr lang="pt-BR" sz="4000" b="1" dirty="0" smtClean="0">
                <a:latin typeface="Baskerville Old Face" panose="02020602080505020303" pitchFamily="18" charset="0"/>
              </a:rPr>
              <a:t>INTRODUÇÃO</a:t>
            </a:r>
            <a:r>
              <a:rPr lang="pt-BR" sz="4000" dirty="0">
                <a:latin typeface="Baskerville Old Face" panose="02020602080505020303" pitchFamily="18" charset="0"/>
              </a:rPr>
              <a:t/>
            </a:r>
            <a:br>
              <a:rPr lang="pt-BR" sz="4000" dirty="0">
                <a:latin typeface="Baskerville Old Face" panose="02020602080505020303" pitchFamily="18" charset="0"/>
              </a:rPr>
            </a:br>
            <a:endParaRPr lang="pt-BR" sz="4000" b="0" i="0" dirty="0">
              <a:solidFill>
                <a:srgbClr val="652825"/>
              </a:solidFill>
              <a:latin typeface="Baskerville Old Face" panose="02020602080505020303" pitchFamily="18" charset="0"/>
            </a:endParaRPr>
          </a:p>
        </p:txBody>
      </p:sp>
      <p:sp>
        <p:nvSpPr>
          <p:cNvPr id="2" name="Espaço Reservado para Conteúdo 1"/>
          <p:cNvSpPr>
            <a:spLocks noGrp="1"/>
          </p:cNvSpPr>
          <p:nvPr>
            <p:ph idx="1"/>
          </p:nvPr>
        </p:nvSpPr>
        <p:spPr>
          <a:xfrm>
            <a:off x="6030467" y="1644700"/>
            <a:ext cx="6112617" cy="5213300"/>
          </a:xfrm>
        </p:spPr>
        <p:txBody>
          <a:bodyPr>
            <a:normAutofit/>
          </a:bodyPr>
          <a:lstStyle/>
          <a:p>
            <a:pPr marL="0" indent="0" algn="just">
              <a:buNone/>
            </a:pPr>
            <a:endParaRPr lang="pt-BR" sz="800" dirty="0" smtClean="0">
              <a:latin typeface="Monotype Corsiva" panose="03010101010201010101" pitchFamily="66" charset="0"/>
              <a:ea typeface="Yu Mincho Light" panose="02020300000000000000" pitchFamily="18" charset="-128"/>
            </a:endParaRPr>
          </a:p>
          <a:p>
            <a:pPr marL="0" indent="0" algn="just">
              <a:buNone/>
            </a:pPr>
            <a:r>
              <a:rPr lang="pt-BR" sz="2800" b="1" dirty="0" smtClean="0">
                <a:latin typeface="Monotype Corsiva" panose="03010101010201010101" pitchFamily="66" charset="0"/>
                <a:ea typeface="Yu Mincho Light" panose="02020300000000000000" pitchFamily="18" charset="-128"/>
              </a:rPr>
              <a:t>Convivendo </a:t>
            </a:r>
            <a:r>
              <a:rPr lang="pt-BR" sz="2800" b="1" dirty="0">
                <a:latin typeface="Monotype Corsiva" panose="03010101010201010101" pitchFamily="66" charset="0"/>
                <a:ea typeface="Yu Mincho Light" panose="02020300000000000000" pitchFamily="18" charset="-128"/>
              </a:rPr>
              <a:t>com as diferenças na sociedade contemporânea ─ </a:t>
            </a:r>
            <a:r>
              <a:rPr lang="pt-BR" sz="2800" b="1" dirty="0" smtClean="0">
                <a:latin typeface="Monotype Corsiva" panose="03010101010201010101" pitchFamily="66" charset="0"/>
                <a:ea typeface="Yu Mincho Light" panose="02020300000000000000" pitchFamily="18" charset="-128"/>
              </a:rPr>
              <a:t>Freud deu </a:t>
            </a:r>
            <a:r>
              <a:rPr lang="pt-BR" sz="2800" b="1" dirty="0">
                <a:latin typeface="Monotype Corsiva" panose="03010101010201010101" pitchFamily="66" charset="0"/>
                <a:ea typeface="Yu Mincho Light" panose="02020300000000000000" pitchFamily="18" charset="-128"/>
              </a:rPr>
              <a:t>um passo magistral ao ouvir o que não era compreendido na época ─ ouviu os sintomas histéricos! Escutou o que os sintomas diziam sobre o sofrimento dos pacientes ensinou a necessidade de abster-se e não pré-julgar. </a:t>
            </a:r>
            <a:endParaRPr lang="pt-BR" sz="800" b="1" dirty="0" smtClean="0">
              <a:latin typeface="Monotype Corsiva" panose="03010101010201010101" pitchFamily="66" charset="0"/>
              <a:ea typeface="Yu Mincho Light" panose="02020300000000000000" pitchFamily="18" charset="-128"/>
            </a:endParaRPr>
          </a:p>
          <a:p>
            <a:pPr marL="0" indent="0" algn="just">
              <a:buNone/>
            </a:pPr>
            <a:endParaRPr lang="pt-BR" sz="800" b="1" dirty="0" smtClean="0">
              <a:latin typeface="Monotype Corsiva" panose="03010101010201010101" pitchFamily="66" charset="0"/>
              <a:ea typeface="Yu Mincho Light" panose="02020300000000000000" pitchFamily="18" charset="-128"/>
            </a:endParaRPr>
          </a:p>
          <a:p>
            <a:pPr marL="0" indent="0" algn="just">
              <a:buNone/>
            </a:pPr>
            <a:r>
              <a:rPr lang="pt-BR" sz="2800" b="1" dirty="0" smtClean="0">
                <a:latin typeface="Monotype Corsiva" panose="03010101010201010101" pitchFamily="66" charset="0"/>
                <a:ea typeface="Yu Mincho Light" panose="02020300000000000000" pitchFamily="18" charset="-128"/>
              </a:rPr>
              <a:t>Deu </a:t>
            </a:r>
            <a:r>
              <a:rPr lang="pt-BR" sz="2800" b="1" dirty="0">
                <a:latin typeface="Monotype Corsiva" panose="03010101010201010101" pitchFamily="66" charset="0"/>
                <a:ea typeface="Yu Mincho Light" panose="02020300000000000000" pitchFamily="18" charset="-128"/>
              </a:rPr>
              <a:t>sentido ao sintoma, criou uma técnica para lidar com o mesmo e construiu uma obra para compreender o homem e seu mal-estar.</a:t>
            </a:r>
          </a:p>
          <a:p>
            <a:endParaRPr lang="pt-BR" dirty="0"/>
          </a:p>
        </p:txBody>
      </p:sp>
      <p:pic>
        <p:nvPicPr>
          <p:cNvPr id="1026" name="Picture 2" descr="https://sustentabilidadeedemocracia.files.wordpress.com/2016/02/dom-quixo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44700"/>
            <a:ext cx="5886450" cy="521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897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ço Reservado para Conteúdo 13"/>
          <p:cNvSpPr>
            <a:spLocks noGrp="1"/>
          </p:cNvSpPr>
          <p:nvPr>
            <p:ph idx="1"/>
          </p:nvPr>
        </p:nvSpPr>
        <p:spPr>
          <a:xfrm>
            <a:off x="0" y="1728192"/>
            <a:ext cx="12188825" cy="5229200"/>
          </a:xfrm>
        </p:spPr>
        <p:txBody>
          <a:bodyPr>
            <a:normAutofit lnSpcReduction="10000"/>
          </a:bodyPr>
          <a:lstStyle/>
          <a:p>
            <a:pPr marL="0" indent="0" algn="just">
              <a:buNone/>
            </a:pPr>
            <a:r>
              <a:rPr lang="pt-BR" sz="2600" b="1" dirty="0" smtClean="0">
                <a:latin typeface="Monotype Corsiva" panose="03010101010201010101" pitchFamily="66" charset="0"/>
              </a:rPr>
              <a:t>Qual </a:t>
            </a:r>
            <a:r>
              <a:rPr lang="pt-BR" sz="2600" b="1" dirty="0">
                <a:latin typeface="Monotype Corsiva" panose="03010101010201010101" pitchFamily="66" charset="0"/>
              </a:rPr>
              <a:t>é a dor que impede o homem de viver a aventura que é a experiência humana? Foi humilde ao procurar pelos escritores que segundo ele dizia, sendo criativos sabiam sobre as experiências emocionais da natureza humana.</a:t>
            </a:r>
          </a:p>
          <a:p>
            <a:pPr marL="0" indent="0" algn="just">
              <a:buNone/>
            </a:pPr>
            <a:r>
              <a:rPr lang="pt-BR" sz="2600" b="1" dirty="0" smtClean="0">
                <a:latin typeface="Monotype Corsiva" panose="03010101010201010101" pitchFamily="66" charset="0"/>
              </a:rPr>
              <a:t>Buscamos </a:t>
            </a:r>
            <a:r>
              <a:rPr lang="pt-BR" sz="2600" b="1" dirty="0">
                <a:latin typeface="Monotype Corsiva" panose="03010101010201010101" pitchFamily="66" charset="0"/>
              </a:rPr>
              <a:t>nas artes uma tentativa de explicar o que é a vida. Usamos as artes como busca de sentido, de </a:t>
            </a:r>
            <a:r>
              <a:rPr lang="pt-BR" sz="2600" b="1" dirty="0" smtClean="0">
                <a:latin typeface="Monotype Corsiva" panose="03010101010201010101" pitchFamily="66" charset="0"/>
              </a:rPr>
              <a:t>ensinamento. </a:t>
            </a:r>
            <a:r>
              <a:rPr lang="pt-BR" sz="2600" b="1" dirty="0">
                <a:latin typeface="Monotype Corsiva" panose="03010101010201010101" pitchFamily="66" charset="0"/>
              </a:rPr>
              <a:t>Freud considerou como composição do ser humano a interação de dois impulsos antagônicos ─ o amor e o ódio ─ da interação dos dois surge a necessidade de sair e ir buscar a satisfação ─ sempre desejada e nunca plenamente encontrada.</a:t>
            </a:r>
          </a:p>
          <a:p>
            <a:pPr marL="0" indent="0" algn="just">
              <a:buNone/>
            </a:pPr>
            <a:r>
              <a:rPr lang="pt-BR" sz="2600" b="1" dirty="0" smtClean="0">
                <a:latin typeface="Monotype Corsiva" panose="03010101010201010101" pitchFamily="66" charset="0"/>
              </a:rPr>
              <a:t>Os </a:t>
            </a:r>
            <a:r>
              <a:rPr lang="pt-BR" sz="2600" b="1" dirty="0">
                <a:latin typeface="Monotype Corsiva" panose="03010101010201010101" pitchFamily="66" charset="0"/>
              </a:rPr>
              <a:t>grandes escritores continuam contemporâneos, mesmo os antigos, os da idade média, etc. São contemporâneos porque os personagens que criam são semelhantes a todos </a:t>
            </a:r>
            <a:r>
              <a:rPr lang="pt-BR" sz="2600" b="1" dirty="0" smtClean="0">
                <a:latin typeface="Monotype Corsiva" panose="03010101010201010101" pitchFamily="66" charset="0"/>
              </a:rPr>
              <a:t>nós. Essa é a definição de um clássico.</a:t>
            </a:r>
            <a:endParaRPr lang="pt-BR" sz="2600" b="1" dirty="0">
              <a:latin typeface="Monotype Corsiva" panose="03010101010201010101" pitchFamily="66" charset="0"/>
            </a:endParaRPr>
          </a:p>
          <a:p>
            <a:pPr marL="0" indent="0" algn="just">
              <a:buNone/>
            </a:pPr>
            <a:r>
              <a:rPr lang="pt-BR" sz="2600" b="1" dirty="0">
                <a:latin typeface="Monotype Corsiva" panose="03010101010201010101" pitchFamily="66" charset="0"/>
              </a:rPr>
              <a:t>Nosso assunto de hoje, nesse simpaticíssimo projeto do Núcleo de Psicanálise de Marilia e Região que se chama Noites de Biblioteca e que </a:t>
            </a:r>
            <a:r>
              <a:rPr lang="pt-BR" sz="2600" b="1">
                <a:latin typeface="Monotype Corsiva" panose="03010101010201010101" pitchFamily="66" charset="0"/>
              </a:rPr>
              <a:t>sinto </a:t>
            </a:r>
            <a:r>
              <a:rPr lang="pt-BR" sz="2600" b="1" smtClean="0">
                <a:latin typeface="Monotype Corsiva" panose="03010101010201010101" pitchFamily="66" charset="0"/>
              </a:rPr>
              <a:t>satisfação </a:t>
            </a:r>
            <a:r>
              <a:rPr lang="pt-BR" sz="2600" b="1" dirty="0">
                <a:latin typeface="Monotype Corsiva" panose="03010101010201010101" pitchFamily="66" charset="0"/>
              </a:rPr>
              <a:t>de ter sido convidada para falar sobre um dos personagens mais importantes da literatura universal. Autorizo-me levando em conta a paixão que ele sempre me despertou. </a:t>
            </a:r>
          </a:p>
          <a:p>
            <a:endParaRPr lang="pt-BR" dirty="0"/>
          </a:p>
          <a:p>
            <a:pPr marL="274320" indent="-274320" algn="l" defTabSz="914400">
              <a:lnSpc>
                <a:spcPct val="90000"/>
              </a:lnSpc>
              <a:spcBef>
                <a:spcPts val="1800"/>
              </a:spcBef>
              <a:buClr>
                <a:srgbClr val="652825"/>
              </a:buClr>
              <a:buSzPct val="90000"/>
              <a:buFont typeface="Wingdings"/>
              <a:buChar char="§"/>
            </a:pPr>
            <a:endParaRPr lang="pt-BR" sz="2400" b="0" i="0" dirty="0">
              <a:solidFill>
                <a:srgbClr val="652825"/>
              </a:solidFill>
              <a:latin typeface="Corbel"/>
              <a:ea typeface="+mn-ea"/>
              <a:cs typeface="+mn-cs"/>
            </a:endParaRPr>
          </a:p>
        </p:txBody>
      </p:sp>
    </p:spTree>
    <p:extLst>
      <p:ext uri="{BB962C8B-B14F-4D97-AF65-F5344CB8AC3E}">
        <p14:creationId xmlns:p14="http://schemas.microsoft.com/office/powerpoint/2010/main" val="3192073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ço Reservado para Conteúdo 13"/>
          <p:cNvSpPr>
            <a:spLocks noGrp="1"/>
          </p:cNvSpPr>
          <p:nvPr>
            <p:ph idx="1"/>
          </p:nvPr>
        </p:nvSpPr>
        <p:spPr>
          <a:xfrm>
            <a:off x="0" y="1643584"/>
            <a:ext cx="5950396" cy="6309320"/>
          </a:xfrm>
        </p:spPr>
        <p:txBody>
          <a:bodyPr>
            <a:normAutofit/>
          </a:bodyPr>
          <a:lstStyle/>
          <a:p>
            <a:pPr marL="0" indent="0" algn="just">
              <a:buNone/>
            </a:pPr>
            <a:r>
              <a:rPr lang="pt-BR" b="1" dirty="0">
                <a:latin typeface="Monotype Corsiva" panose="03010101010201010101" pitchFamily="66" charset="0"/>
              </a:rPr>
              <a:t>Sempre estou em contato com essa obra. O filme já tive oportunidade de assistir inúmeras vezes. Nunca me acostumei com o impacto que ela (a obra) sempre me causou. Algumas cenas nunca consegui ver sem chorar. Estive em contato com leituras, leituras feitas publicamente por grandes nomes como por exemplo Ferreira Gullar, esculturas, pinturas, que retratam D. Quixote e seu fiel criado Sancho Pança.</a:t>
            </a:r>
          </a:p>
          <a:p>
            <a:pPr marL="0" indent="0" algn="just">
              <a:buNone/>
            </a:pPr>
            <a:r>
              <a:rPr lang="pt-BR" b="1" dirty="0" smtClean="0">
                <a:latin typeface="Monotype Corsiva" panose="03010101010201010101" pitchFamily="66" charset="0"/>
              </a:rPr>
              <a:t>Vou </a:t>
            </a:r>
            <a:r>
              <a:rPr lang="pt-BR" b="1" dirty="0">
                <a:latin typeface="Monotype Corsiva" panose="03010101010201010101" pitchFamily="66" charset="0"/>
              </a:rPr>
              <a:t>utilizar-me de palavras e pensamentos de Julio Garcia </a:t>
            </a:r>
            <a:r>
              <a:rPr lang="pt-BR" b="1" dirty="0" err="1">
                <a:latin typeface="Monotype Corsiva" panose="03010101010201010101" pitchFamily="66" charset="0"/>
              </a:rPr>
              <a:t>Morejón</a:t>
            </a:r>
            <a:r>
              <a:rPr lang="pt-BR" b="1" dirty="0">
                <a:latin typeface="Monotype Corsiva" panose="03010101010201010101" pitchFamily="66" charset="0"/>
              </a:rPr>
              <a:t> que faz o prefácio da edição o engenhoso fidalgo Dom Quixote de La Mancha – Miguel de Cervantes, Vol. I; Editora Itatiaia Limitada Belo Horizonte, estudioso que conseguiu uma bela descrição do porque se ler sempre Miguel de Cervantes. </a:t>
            </a:r>
          </a:p>
          <a:p>
            <a:pPr marL="0" indent="0" algn="just">
              <a:buNone/>
            </a:pPr>
            <a:r>
              <a:rPr lang="pt-BR" b="1" dirty="0">
                <a:latin typeface="Monotype Corsiva" panose="03010101010201010101" pitchFamily="66" charset="0"/>
              </a:rPr>
              <a:t> </a:t>
            </a:r>
          </a:p>
          <a:p>
            <a:pPr marL="0" indent="0" algn="l" defTabSz="914400">
              <a:lnSpc>
                <a:spcPct val="90000"/>
              </a:lnSpc>
              <a:spcBef>
                <a:spcPts val="1800"/>
              </a:spcBef>
              <a:buClr>
                <a:srgbClr val="652825"/>
              </a:buClr>
              <a:buSzPct val="90000"/>
              <a:buNone/>
            </a:pPr>
            <a:endParaRPr lang="pt-BR" sz="2400" b="0" i="0" dirty="0">
              <a:solidFill>
                <a:srgbClr val="652825"/>
              </a:solidFill>
              <a:latin typeface="Corbel"/>
              <a:ea typeface="+mn-ea"/>
              <a:cs typeface="+mn-cs"/>
            </a:endParaRPr>
          </a:p>
        </p:txBody>
      </p:sp>
      <p:pic>
        <p:nvPicPr>
          <p:cNvPr id="5122" name="Picture 2" descr="http://diariodigital.sapo.pt/images_content/2015/donquixo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2038" y="1643584"/>
            <a:ext cx="6046787" cy="521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95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pPr algn="ctr"/>
            <a:r>
              <a:rPr lang="pt-BR" b="1" dirty="0">
                <a:latin typeface="Berlin Sans FB Demi" panose="020E0802020502020306" pitchFamily="34" charset="0"/>
              </a:rPr>
              <a:t>A UNIVERSALIDADE DE CERVANTES</a:t>
            </a:r>
            <a:br>
              <a:rPr lang="pt-BR" b="1" dirty="0">
                <a:latin typeface="Berlin Sans FB Demi" panose="020E0802020502020306" pitchFamily="34" charset="0"/>
              </a:rPr>
            </a:br>
            <a:endParaRPr lang="pt-BR" b="1" dirty="0">
              <a:latin typeface="Berlin Sans FB Demi" panose="020E0802020502020306" pitchFamily="34" charset="0"/>
            </a:endParaRPr>
          </a:p>
        </p:txBody>
      </p:sp>
      <p:sp>
        <p:nvSpPr>
          <p:cNvPr id="3" name="Retângulo 2"/>
          <p:cNvSpPr/>
          <p:nvPr/>
        </p:nvSpPr>
        <p:spPr>
          <a:xfrm>
            <a:off x="-26268" y="1196752"/>
            <a:ext cx="12071077" cy="6102504"/>
          </a:xfrm>
          <a:prstGeom prst="rect">
            <a:avLst/>
          </a:prstGeom>
        </p:spPr>
        <p:txBody>
          <a:bodyPr wrap="square">
            <a:spAutoFit/>
          </a:bodyPr>
          <a:lstStyle/>
          <a:p>
            <a:pPr algn="just">
              <a:lnSpc>
                <a:spcPct val="107000"/>
              </a:lnSpc>
              <a:spcAft>
                <a:spcPts val="0"/>
              </a:spcAft>
            </a:pPr>
            <a:endParaRPr lang="pt-BR" sz="2400" b="1" dirty="0" smtClean="0">
              <a:latin typeface="Monotype Corsiva" panose="03010101010201010101" pitchFamily="66" charset="0"/>
              <a:ea typeface="Times New Roman" panose="02020603050405020304" pitchFamily="18" charset="0"/>
              <a:cs typeface="Times New Roman" panose="02020603050405020304" pitchFamily="18" charset="0"/>
            </a:endParaRPr>
          </a:p>
          <a:p>
            <a:pPr algn="just">
              <a:lnSpc>
                <a:spcPct val="107000"/>
              </a:lnSpc>
              <a:spcAft>
                <a:spcPts val="0"/>
              </a:spcAft>
            </a:pPr>
            <a:r>
              <a:rPr lang="pt-BR" sz="2600" b="1" dirty="0" smtClean="0">
                <a:latin typeface="Monotype Corsiva" panose="03010101010201010101" pitchFamily="66" charset="0"/>
                <a:ea typeface="Times New Roman" panose="02020603050405020304" pitchFamily="18" charset="0"/>
                <a:cs typeface="Times New Roman" panose="02020603050405020304" pitchFamily="18" charset="0"/>
              </a:rPr>
              <a:t>No </a:t>
            </a:r>
            <a:r>
              <a:rPr lang="pt-BR" sz="2600" b="1" dirty="0">
                <a:latin typeface="Monotype Corsiva" panose="03010101010201010101" pitchFamily="66" charset="0"/>
                <a:ea typeface="Times New Roman" panose="02020603050405020304" pitchFamily="18" charset="0"/>
                <a:cs typeface="Times New Roman" panose="02020603050405020304" pitchFamily="18" charset="0"/>
              </a:rPr>
              <a:t>livro de Cervantes, a aventura literária mais importante, bela e famosa já conhecida pelos homens, se congregam todos os sonhos, todas s angústias, todas as esperanças, desilusões, pensamentos e ideais de uma raça, de uma geografia e de uma época, e, por extensão, de todas as raças, de todas as geografias e todos os tempos. De uma forma ou de outra, todos se viram e todos nos vemos, a cada instante, refletidos nas páginas de Cervantes</a:t>
            </a:r>
            <a:r>
              <a:rPr lang="pt-BR" sz="2600" b="1" dirty="0" smtClean="0">
                <a:latin typeface="Monotype Corsiva" panose="03010101010201010101" pitchFamily="66" charset="0"/>
                <a:ea typeface="Times New Roman" panose="02020603050405020304" pitchFamily="18" charset="0"/>
                <a:cs typeface="Times New Roman" panose="02020603050405020304" pitchFamily="18" charset="0"/>
              </a:rPr>
              <a:t>. </a:t>
            </a:r>
          </a:p>
          <a:p>
            <a:pPr algn="just">
              <a:lnSpc>
                <a:spcPct val="107000"/>
              </a:lnSpc>
              <a:spcAft>
                <a:spcPts val="0"/>
              </a:spcAft>
            </a:pPr>
            <a:endParaRPr lang="pt-BR" sz="500" b="1" dirty="0">
              <a:latin typeface="Monotype Corsiva" panose="03010101010201010101" pitchFamily="66" charset="0"/>
              <a:ea typeface="Times New Roman" panose="02020603050405020304" pitchFamily="18" charset="0"/>
              <a:cs typeface="Times New Roman" panose="02020603050405020304" pitchFamily="18" charset="0"/>
            </a:endParaRPr>
          </a:p>
          <a:p>
            <a:pPr algn="just">
              <a:lnSpc>
                <a:spcPct val="107000"/>
              </a:lnSpc>
              <a:spcAft>
                <a:spcPts val="0"/>
              </a:spcAft>
            </a:pPr>
            <a:r>
              <a:rPr lang="pt-BR" sz="2600" b="1" dirty="0" smtClean="0">
                <a:latin typeface="Monotype Corsiva" panose="03010101010201010101" pitchFamily="66" charset="0"/>
                <a:ea typeface="Times New Roman" panose="02020603050405020304" pitchFamily="18" charset="0"/>
                <a:cs typeface="Times New Roman" panose="02020603050405020304" pitchFamily="18" charset="0"/>
              </a:rPr>
              <a:t>O </a:t>
            </a:r>
            <a:r>
              <a:rPr lang="pt-BR" sz="2600" b="1" dirty="0">
                <a:latin typeface="Monotype Corsiva" panose="03010101010201010101" pitchFamily="66" charset="0"/>
                <a:ea typeface="Times New Roman" panose="02020603050405020304" pitchFamily="18" charset="0"/>
                <a:cs typeface="Times New Roman" panose="02020603050405020304" pitchFamily="18" charset="0"/>
              </a:rPr>
              <a:t>mágico humorista espanhol condensou nas figuras de Dom Quixote e Sancho as duas vertentes mais destacadas da personalidade e do espírito dos homens: a vertente do real e a vertente do ideal. Esses dois </a:t>
            </a:r>
            <a:r>
              <a:rPr lang="pt-BR" sz="2600" b="1" dirty="0" err="1">
                <a:latin typeface="Monotype Corsiva" panose="03010101010201010101" pitchFamily="66" charset="0"/>
                <a:ea typeface="Times New Roman" panose="02020603050405020304" pitchFamily="18" charset="0"/>
                <a:cs typeface="Times New Roman" panose="02020603050405020304" pitchFamily="18" charset="0"/>
              </a:rPr>
              <a:t>pólos</a:t>
            </a:r>
            <a:r>
              <a:rPr lang="pt-BR" sz="2600" b="1" dirty="0">
                <a:latin typeface="Monotype Corsiva" panose="03010101010201010101" pitchFamily="66" charset="0"/>
                <a:ea typeface="Times New Roman" panose="02020603050405020304" pitchFamily="18" charset="0"/>
                <a:cs typeface="Times New Roman" panose="02020603050405020304" pitchFamily="18" charset="0"/>
              </a:rPr>
              <a:t> que vivem na base da alma humana.</a:t>
            </a:r>
            <a:endParaRPr lang="pt-BR" sz="800" b="1" dirty="0">
              <a:latin typeface="Monotype Corsiva" panose="03010101010201010101" pitchFamily="66" charset="0"/>
              <a:ea typeface="Times New Roman" panose="02020603050405020304" pitchFamily="18" charset="0"/>
              <a:cs typeface="Times New Roman" panose="02020603050405020304" pitchFamily="18" charset="0"/>
            </a:endParaRPr>
          </a:p>
          <a:p>
            <a:pPr algn="just">
              <a:lnSpc>
                <a:spcPct val="107000"/>
              </a:lnSpc>
              <a:spcAft>
                <a:spcPts val="0"/>
              </a:spcAft>
            </a:pPr>
            <a:r>
              <a:rPr lang="pt-BR" sz="800" b="1" dirty="0">
                <a:latin typeface="Monotype Corsiva" panose="03010101010201010101" pitchFamily="66" charset="0"/>
                <a:ea typeface="Times New Roman" panose="02020603050405020304" pitchFamily="18" charset="0"/>
                <a:cs typeface="Times New Roman" panose="02020603050405020304" pitchFamily="18" charset="0"/>
              </a:rPr>
              <a:t> </a:t>
            </a:r>
          </a:p>
          <a:p>
            <a:pPr algn="just">
              <a:lnSpc>
                <a:spcPct val="107000"/>
              </a:lnSpc>
              <a:spcAft>
                <a:spcPts val="0"/>
              </a:spcAft>
            </a:pPr>
            <a:r>
              <a:rPr lang="pt-BR" sz="2600" b="1" dirty="0">
                <a:latin typeface="Monotype Corsiva" panose="03010101010201010101" pitchFamily="66" charset="0"/>
                <a:ea typeface="Times New Roman" panose="02020603050405020304" pitchFamily="18" charset="0"/>
                <a:cs typeface="Times New Roman" panose="02020603050405020304" pitchFamily="18" charset="0"/>
              </a:rPr>
              <a:t>O Quixote é a encruzilhada das duas forças poderosas que impulsionam o homem em sua existência: a força da matéria ─ o materialismo que empurra o ser para terra ─ e a força do espírito ─ o idealismo, que eleva o homem para o céu: o ideal e o real, o coração e a cabeça, a razão e a fé.</a:t>
            </a:r>
          </a:p>
          <a:p>
            <a:pPr algn="just">
              <a:lnSpc>
                <a:spcPct val="107000"/>
              </a:lnSpc>
              <a:spcAft>
                <a:spcPts val="0"/>
              </a:spcAft>
            </a:pPr>
            <a:r>
              <a:rPr lang="pt-BR" sz="2400" b="1" dirty="0">
                <a:latin typeface="Monotype Corsiva" panose="03010101010201010101" pitchFamily="66" charset="0"/>
                <a:ea typeface="Times New Roman" panose="02020603050405020304" pitchFamily="18" charset="0"/>
                <a:cs typeface="Times New Roman" panose="02020603050405020304" pitchFamily="18" charset="0"/>
              </a:rPr>
              <a:t> </a:t>
            </a:r>
          </a:p>
          <a:p>
            <a:pPr algn="just">
              <a:lnSpc>
                <a:spcPct val="107000"/>
              </a:lnSpc>
              <a:spcAft>
                <a:spcPts val="0"/>
              </a:spcAft>
            </a:pPr>
            <a:r>
              <a:rPr lang="pt-BR" dirty="0">
                <a:latin typeface="Times New Roman" panose="02020603050405020304" pitchFamily="18" charset="0"/>
                <a:ea typeface="Times New Roman" panose="02020603050405020304" pitchFamily="18" charset="0"/>
                <a:cs typeface="Times New Roman" panose="02020603050405020304" pitchFamily="18" charset="0"/>
              </a:rPr>
              <a:t> </a:t>
            </a:r>
            <a:endParaRPr lang="pt-B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831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 y="-36239"/>
            <a:ext cx="8378824" cy="7929735"/>
          </a:xfrm>
          <a:prstGeom prst="rect">
            <a:avLst/>
          </a:prstGeom>
        </p:spPr>
        <p:txBody>
          <a:bodyPr wrap="square">
            <a:spAutoFit/>
          </a:bodyPr>
          <a:lstStyle/>
          <a:p>
            <a:pPr algn="just">
              <a:lnSpc>
                <a:spcPct val="107000"/>
              </a:lnSpc>
              <a:spcAft>
                <a:spcPts val="0"/>
              </a:spcAft>
            </a:pP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Cervantes inventou a temática moderna do maravilhoso sem outra paisagem à vista do que a consciência, os sonhos e os ideais de seus personagens. E inventou o elemento maravilhoso por esse impulso de humor que sublima a miséria humana, elevando o indivíduo a planos superiores. Dom Quixote é fruto da maravilha da fé, da ilusão ou fantasia do sonho, da vontade de construir o paraíso na Terra ou de reconquistar o paraíso perdido. Dom Quixote como personagem, como sonho e ideal do próprio Cervantes, seu apóstolo. Nosso autor recria a natureza das coisas e dos seres sem deteriorar a realidade e indica o caminho da salvação pessoal. O humor é o elemento de sublimação das angústias existenciais, como se diria mais tarde. Pelo humor, Cervantes se levanta sobre a pobreza e a mesquinhez do homem e da sociedade. O humor funciona como elemento transcendente e atinge seu ápice no Quixote</a:t>
            </a:r>
            <a:r>
              <a:rPr lang="pt-BR" sz="2800" b="1" dirty="0" smtClean="0">
                <a:latin typeface="Monotype Corsiva" panose="03010101010201010101" pitchFamily="66" charset="0"/>
                <a:ea typeface="Times New Roman" panose="02020603050405020304" pitchFamily="18" charset="0"/>
                <a:cs typeface="Times New Roman" panose="02020603050405020304" pitchFamily="18" charset="0"/>
              </a:rPr>
              <a:t>.</a:t>
            </a:r>
          </a:p>
          <a:p>
            <a:pPr algn="just">
              <a:lnSpc>
                <a:spcPct val="107000"/>
              </a:lnSpc>
              <a:spcAft>
                <a:spcPts val="0"/>
              </a:spcAft>
            </a:pPr>
            <a:endParaRPr lang="pt-BR" sz="2800" b="1" dirty="0">
              <a:latin typeface="Monotype Corsiva" panose="03010101010201010101" pitchFamily="66" charset="0"/>
              <a:ea typeface="Times New Roman" panose="02020603050405020304" pitchFamily="18" charset="0"/>
              <a:cs typeface="Times New Roman" panose="02020603050405020304" pitchFamily="18" charset="0"/>
            </a:endParaRPr>
          </a:p>
          <a:p>
            <a:pPr algn="just">
              <a:lnSpc>
                <a:spcPct val="107000"/>
              </a:lnSpc>
              <a:spcAft>
                <a:spcPts val="0"/>
              </a:spcAft>
            </a:pP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 </a:t>
            </a:r>
          </a:p>
        </p:txBody>
      </p:sp>
      <p:pic>
        <p:nvPicPr>
          <p:cNvPr id="3074" name="Picture 2" descr="http://1.bp.blogspot.com/_ZGDAa-urqRU/TQ4iaPs9ryI/AAAAAAAACrA/7W7OosLpUIs/s1600/dom-quixo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8825" y="15156"/>
            <a:ext cx="3810000" cy="6842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459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386957" y="0"/>
            <a:ext cx="6684119" cy="6986528"/>
          </a:xfrm>
          <a:prstGeom prst="rect">
            <a:avLst/>
          </a:prstGeom>
        </p:spPr>
        <p:txBody>
          <a:bodyPr wrap="square">
            <a:spAutoFit/>
          </a:bodyPr>
          <a:lstStyle/>
          <a:p>
            <a:pPr algn="just"/>
            <a:endParaRPr lang="pt-BR" sz="2800" b="1" dirty="0" smtClean="0">
              <a:latin typeface="Monotype Corsiva" panose="03010101010201010101" pitchFamily="66" charset="0"/>
              <a:ea typeface="Times New Roman" panose="02020603050405020304" pitchFamily="18" charset="0"/>
            </a:endParaRPr>
          </a:p>
          <a:p>
            <a:pPr algn="just"/>
            <a:r>
              <a:rPr lang="pt-BR" sz="2800" b="1" dirty="0" smtClean="0">
                <a:latin typeface="Monotype Corsiva" panose="03010101010201010101" pitchFamily="66" charset="0"/>
                <a:ea typeface="Times New Roman" panose="02020603050405020304" pitchFamily="18" charset="0"/>
              </a:rPr>
              <a:t>O </a:t>
            </a:r>
            <a:r>
              <a:rPr lang="pt-BR" sz="2800" b="1" dirty="0">
                <a:latin typeface="Monotype Corsiva" panose="03010101010201010101" pitchFamily="66" charset="0"/>
                <a:ea typeface="Times New Roman" panose="02020603050405020304" pitchFamily="18" charset="0"/>
              </a:rPr>
              <a:t>Quixote, no seu humorismo tão peculiar, é a obra mais humanamente dramática que concebeu uma imaginação. Toda a vida de D. Quixote é um drama contínuo, mas um drama “sui generis”, provocado pela estrutura de sua também “sui generis” psicologia; é a tragédia absoluta do espírito que luta para se impor quando percebe com clareza, quase por revelação divina, a grandeza assombrosa de sua ideia e a força inviolável de seu pensamento; força e ideia que mais uma vez se chocam contra os rochedos da racionalidade humana. O maior atrativo da psicologia de D. Quixote consiste em seu modo ou poder de apaixonar os homens com sua própria loucura. </a:t>
            </a:r>
            <a:endParaRPr lang="pt-BR" sz="2800" b="1" dirty="0">
              <a:latin typeface="Monotype Corsiva" panose="03010101010201010101" pitchFamily="66" charset="0"/>
            </a:endParaRPr>
          </a:p>
          <a:p>
            <a:pPr algn="just"/>
            <a:endParaRPr lang="pt-BR" sz="2800" b="1" dirty="0">
              <a:latin typeface="Monotype Corsiva" panose="03010101010201010101" pitchFamily="66" charset="0"/>
            </a:endParaRPr>
          </a:p>
        </p:txBody>
      </p:sp>
      <p:pic>
        <p:nvPicPr>
          <p:cNvPr id="1026" name="Picture 2" descr="don quichotte by Magnus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387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6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0" y="814053"/>
            <a:ext cx="6843712" cy="5229893"/>
          </a:xfrm>
          <a:prstGeom prst="rect">
            <a:avLst/>
          </a:prstGeom>
        </p:spPr>
        <p:txBody>
          <a:bodyPr wrap="square">
            <a:spAutoFit/>
          </a:bodyPr>
          <a:lstStyle/>
          <a:p>
            <a:pPr algn="just">
              <a:lnSpc>
                <a:spcPct val="107000"/>
              </a:lnSpc>
              <a:spcAft>
                <a:spcPts val="0"/>
              </a:spcAft>
            </a:pPr>
            <a:r>
              <a:rPr lang="pt-BR" sz="2600" b="1" dirty="0">
                <a:latin typeface="Monotype Corsiva" panose="03010101010201010101" pitchFamily="66" charset="0"/>
                <a:ea typeface="Times New Roman" panose="02020603050405020304" pitchFamily="18" charset="0"/>
                <a:cs typeface="Times New Roman" panose="02020603050405020304" pitchFamily="18" charset="0"/>
              </a:rPr>
              <a:t>A grandeza do tipo quixotesco estriba em jamais querer aceitar os predicados dessa racionalidade, em jamais ser envenenado pela dúvida, característica da civilização contemporânea, mas não a dúvida cartesiana, racionalista, senão a dúvida </a:t>
            </a:r>
            <a:r>
              <a:rPr lang="pt-BR" sz="2600" b="1" dirty="0" err="1">
                <a:latin typeface="Monotype Corsiva" panose="03010101010201010101" pitchFamily="66" charset="0"/>
                <a:ea typeface="Times New Roman" panose="02020603050405020304" pitchFamily="18" charset="0"/>
                <a:cs typeface="Times New Roman" panose="02020603050405020304" pitchFamily="18" charset="0"/>
              </a:rPr>
              <a:t>hamleteana</a:t>
            </a:r>
            <a:r>
              <a:rPr lang="pt-BR" sz="2600" b="1" dirty="0">
                <a:latin typeface="Monotype Corsiva" panose="03010101010201010101" pitchFamily="66" charset="0"/>
                <a:ea typeface="Times New Roman" panose="02020603050405020304" pitchFamily="18" charset="0"/>
                <a:cs typeface="Times New Roman" panose="02020603050405020304" pitchFamily="18" charset="0"/>
              </a:rPr>
              <a:t>, existencial; ambas egoístas, sem dúvida, e nenhuma delas sem guarida na alma quixotesca, impulsionada pela fé absoluta nos valores transcendentes do espírito. Dom Quixote foi e é a figura ímpar, única, que nasceu e morreu nele mesmo e com ele mesmo. </a:t>
            </a:r>
            <a:r>
              <a:rPr lang="pt-BR" sz="2600" b="1" dirty="0" smtClean="0">
                <a:latin typeface="Monotype Corsiva" panose="03010101010201010101" pitchFamily="66" charset="0"/>
                <a:ea typeface="Times New Roman" panose="02020603050405020304" pitchFamily="18" charset="0"/>
                <a:cs typeface="Times New Roman" panose="02020603050405020304" pitchFamily="18" charset="0"/>
              </a:rPr>
              <a:t>Conseguirá </a:t>
            </a:r>
            <a:r>
              <a:rPr lang="pt-BR" sz="2600" b="1" dirty="0">
                <a:latin typeface="Monotype Corsiva" panose="03010101010201010101" pitchFamily="66" charset="0"/>
                <a:ea typeface="Times New Roman" panose="02020603050405020304" pitchFamily="18" charset="0"/>
                <a:cs typeface="Times New Roman" panose="02020603050405020304" pitchFamily="18" charset="0"/>
              </a:rPr>
              <a:t>Sancho convencer seu amo de que os moinhos são moinhos e não gigantes? </a:t>
            </a:r>
            <a:r>
              <a:rPr lang="pt-BR" sz="2600" dirty="0">
                <a:latin typeface="Times New Roman" panose="02020603050405020304" pitchFamily="18" charset="0"/>
                <a:ea typeface="Times New Roman" panose="02020603050405020304" pitchFamily="18" charset="0"/>
                <a:cs typeface="Times New Roman" panose="02020603050405020304" pitchFamily="18" charset="0"/>
              </a:rPr>
              <a:t> </a:t>
            </a:r>
            <a:endParaRPr lang="pt-BR" sz="2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050" name="Picture 2" descr="Open in new wind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8507" y="0"/>
            <a:ext cx="525388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763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582244" y="-26640"/>
            <a:ext cx="7606581" cy="5872249"/>
          </a:xfrm>
          <a:prstGeom prst="rect">
            <a:avLst/>
          </a:prstGeom>
        </p:spPr>
        <p:txBody>
          <a:bodyPr wrap="square">
            <a:spAutoFit/>
          </a:bodyPr>
          <a:lstStyle/>
          <a:p>
            <a:pPr algn="just">
              <a:lnSpc>
                <a:spcPct val="107000"/>
              </a:lnSpc>
              <a:spcAft>
                <a:spcPts val="0"/>
              </a:spcAft>
            </a:pPr>
            <a:r>
              <a:rPr lang="pt-BR" sz="2700" b="1" dirty="0">
                <a:latin typeface="Monotype Corsiva" panose="03010101010201010101" pitchFamily="66" charset="0"/>
                <a:ea typeface="Times New Roman" panose="02020603050405020304" pitchFamily="18" charset="0"/>
                <a:cs typeface="Times New Roman" panose="02020603050405020304" pitchFamily="18" charset="0"/>
              </a:rPr>
              <a:t>Nunca. Somente ele próprio, nos instantes que precedem sua morte, </a:t>
            </a:r>
            <a:r>
              <a:rPr lang="pt-BR" sz="2700" b="1" dirty="0" smtClean="0">
                <a:latin typeface="Monotype Corsiva" panose="03010101010201010101" pitchFamily="66" charset="0"/>
                <a:ea typeface="Times New Roman" panose="02020603050405020304" pitchFamily="18" charset="0"/>
                <a:cs typeface="Times New Roman" panose="02020603050405020304" pitchFamily="18" charset="0"/>
              </a:rPr>
              <a:t>poderá </a:t>
            </a:r>
            <a:r>
              <a:rPr lang="pt-BR" sz="2700" b="1" dirty="0">
                <a:latin typeface="Monotype Corsiva" panose="03010101010201010101" pitchFamily="66" charset="0"/>
                <a:ea typeface="Times New Roman" panose="02020603050405020304" pitchFamily="18" charset="0"/>
                <a:cs typeface="Times New Roman" panose="02020603050405020304" pitchFamily="18" charset="0"/>
              </a:rPr>
              <a:t>perceber que o mundo é diferente, que está feito de outra madeira e não da madeira de seus sonhos, embora deseje de novo partir, disfarçado de pastor, para outras aventuras. A grandeza da obra </a:t>
            </a:r>
            <a:r>
              <a:rPr lang="pt-BR" sz="2700" b="1" dirty="0" err="1">
                <a:latin typeface="Monotype Corsiva" panose="03010101010201010101" pitchFamily="66" charset="0"/>
                <a:ea typeface="Times New Roman" panose="02020603050405020304" pitchFamily="18" charset="0"/>
                <a:cs typeface="Times New Roman" panose="02020603050405020304" pitchFamily="18" charset="0"/>
              </a:rPr>
              <a:t>cervantina</a:t>
            </a:r>
            <a:r>
              <a:rPr lang="pt-BR" sz="2700" b="1" dirty="0">
                <a:latin typeface="Monotype Corsiva" panose="03010101010201010101" pitchFamily="66" charset="0"/>
                <a:ea typeface="Times New Roman" panose="02020603050405020304" pitchFamily="18" charset="0"/>
                <a:cs typeface="Times New Roman" panose="02020603050405020304" pitchFamily="18" charset="0"/>
              </a:rPr>
              <a:t> é ter deixado a semente quixotesca na alma de </a:t>
            </a:r>
            <a:r>
              <a:rPr lang="pt-BR" sz="2700" b="1" dirty="0" smtClean="0">
                <a:latin typeface="Monotype Corsiva" panose="03010101010201010101" pitchFamily="66" charset="0"/>
                <a:ea typeface="Times New Roman" panose="02020603050405020304" pitchFamily="18" charset="0"/>
                <a:cs typeface="Times New Roman" panose="02020603050405020304" pitchFamily="18" charset="0"/>
              </a:rPr>
              <a:t>Sancho e de </a:t>
            </a:r>
            <a:r>
              <a:rPr lang="pt-BR" sz="2700" b="1" dirty="0" err="1" smtClean="0">
                <a:latin typeface="Monotype Corsiva" panose="03010101010201010101" pitchFamily="66" charset="0"/>
                <a:ea typeface="Times New Roman" panose="02020603050405020304" pitchFamily="18" charset="0"/>
                <a:cs typeface="Times New Roman" panose="02020603050405020304" pitchFamily="18" charset="0"/>
              </a:rPr>
              <a:t>Dulcinea</a:t>
            </a:r>
            <a:r>
              <a:rPr lang="pt-BR" sz="2700" b="1" dirty="0" smtClean="0">
                <a:latin typeface="Monotype Corsiva" panose="03010101010201010101" pitchFamily="66" charset="0"/>
                <a:ea typeface="Times New Roman" panose="02020603050405020304" pitchFamily="18" charset="0"/>
                <a:cs typeface="Times New Roman" panose="02020603050405020304" pitchFamily="18" charset="0"/>
              </a:rPr>
              <a:t>. </a:t>
            </a:r>
            <a:r>
              <a:rPr lang="pt-BR" sz="2700" b="1" dirty="0">
                <a:latin typeface="Monotype Corsiva" panose="03010101010201010101" pitchFamily="66" charset="0"/>
                <a:ea typeface="Times New Roman" panose="02020603050405020304" pitchFamily="18" charset="0"/>
                <a:cs typeface="Times New Roman" panose="02020603050405020304" pitchFamily="18" charset="0"/>
              </a:rPr>
              <a:t>Talvez esta semente seja ainda a garantia da nossa permanência sobre a face da Terra. O dia em que esta semente apodreça de vez e não exista ou reste a possibilidade de um único broto ou fruto dela, será o fim, sem cavaleiros, sem pastores. A ilusão é o suporte da existência. Quando morre a ilusão já é tudo sombra ou cinzas. A vontade de D. Quixote, que supre com superioridade o raciocínio, é o motor da aventura. </a:t>
            </a:r>
          </a:p>
        </p:txBody>
      </p:sp>
      <p:pic>
        <p:nvPicPr>
          <p:cNvPr id="2050" name="Picture 2" descr="https://encrypted-tbn3.gstatic.com/images?q=tbn:ANd9GcTMDz8qgH-F_SXveBZRMr9mXeg2mqiMOLPno5FWdQlW0bcMLby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82244" cy="5373216"/>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0" y="5805264"/>
            <a:ext cx="12188825" cy="981551"/>
          </a:xfrm>
          <a:prstGeom prst="rect">
            <a:avLst/>
          </a:prstGeom>
        </p:spPr>
        <p:txBody>
          <a:bodyPr wrap="square">
            <a:spAutoFit/>
          </a:bodyPr>
          <a:lstStyle/>
          <a:p>
            <a:pPr algn="just">
              <a:lnSpc>
                <a:spcPct val="107000"/>
              </a:lnSpc>
              <a:spcAft>
                <a:spcPts val="0"/>
              </a:spcAft>
            </a:pPr>
            <a:r>
              <a:rPr lang="pt-BR" sz="2700" b="1" dirty="0" smtClean="0">
                <a:latin typeface="Monotype Corsiva" panose="03010101010201010101" pitchFamily="66" charset="0"/>
                <a:ea typeface="Times New Roman" panose="02020603050405020304" pitchFamily="18" charset="0"/>
                <a:cs typeface="Times New Roman" panose="02020603050405020304" pitchFamily="18" charset="0"/>
              </a:rPr>
              <a:t>Somente </a:t>
            </a:r>
            <a:r>
              <a:rPr lang="pt-BR" sz="2700" b="1" dirty="0">
                <a:latin typeface="Monotype Corsiva" panose="03010101010201010101" pitchFamily="66" charset="0"/>
                <a:ea typeface="Times New Roman" panose="02020603050405020304" pitchFamily="18" charset="0"/>
                <a:cs typeface="Times New Roman" panose="02020603050405020304" pitchFamily="18" charset="0"/>
              </a:rPr>
              <a:t>assim conseguiremos ver que os moinhos são gigantes ─ como realmente são, e nunca melhor do que nos dias de hoje está-se percebendo isto.</a:t>
            </a:r>
          </a:p>
        </p:txBody>
      </p:sp>
    </p:spTree>
    <p:extLst>
      <p:ext uri="{BB962C8B-B14F-4D97-AF65-F5344CB8AC3E}">
        <p14:creationId xmlns:p14="http://schemas.microsoft.com/office/powerpoint/2010/main" val="71820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7748" y="908720"/>
            <a:ext cx="11881320" cy="5163593"/>
          </a:xfrm>
          <a:prstGeom prst="rect">
            <a:avLst/>
          </a:prstGeom>
        </p:spPr>
        <p:txBody>
          <a:bodyPr wrap="square">
            <a:spAutoFit/>
          </a:bodyPr>
          <a:lstStyle/>
          <a:p>
            <a:pPr algn="just">
              <a:lnSpc>
                <a:spcPct val="107000"/>
              </a:lnSpc>
              <a:spcAft>
                <a:spcPts val="0"/>
              </a:spcAft>
            </a:pP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A luta sem trégua que se trava a todos os instantes entre o cavaleiro louco e a inelutável fatalidade da História, constitui o elo fundamental da tragédia quixotesca. D. Quixote pretende ressuscitar um ideal agonizante, ou melhor, já morto: o da cavalaria andante. E para isso vai se submeter aos </a:t>
            </a:r>
            <a:r>
              <a:rPr lang="pt-BR" sz="2800" b="1" dirty="0" smtClean="0">
                <a:latin typeface="Monotype Corsiva" panose="03010101010201010101" pitchFamily="66" charset="0"/>
                <a:ea typeface="Times New Roman" panose="02020603050405020304" pitchFamily="18" charset="0"/>
                <a:cs typeface="Times New Roman" panose="02020603050405020304" pitchFamily="18" charset="0"/>
              </a:rPr>
              <a:t>vexames. </a:t>
            </a: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Sua grandeza, contudo, estriba em se colocar acima da baixeza das misérias humanas. Porque nesta figura encarnou Cervantes o Cavaleiro da Fé, que era a fé de seu povo, a fé a que aspira a Humanidade toda.</a:t>
            </a:r>
          </a:p>
          <a:p>
            <a:pPr algn="just">
              <a:lnSpc>
                <a:spcPct val="107000"/>
              </a:lnSpc>
              <a:spcAft>
                <a:spcPts val="0"/>
              </a:spcAft>
            </a:pP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 </a:t>
            </a:r>
          </a:p>
          <a:p>
            <a:pPr algn="just">
              <a:lnSpc>
                <a:spcPct val="107000"/>
              </a:lnSpc>
              <a:spcAft>
                <a:spcPts val="0"/>
              </a:spcAft>
            </a:pP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D. Quixote é um desses raríssimos personagens da imaginação que maior consistência tem na consciência do homem, tendo em vista o fato, como está mais do que provado, dele ser porta-voz de um comum denominador da consciência universal em termos de aspiração e progresso espiritual. Não se poderia explicar de outro modo sua abrangência e universalidade. </a:t>
            </a:r>
            <a:endParaRPr lang="pt-BR" sz="2800" b="1" dirty="0">
              <a:effectLst/>
              <a:latin typeface="Monotype Corsiva" panose="03010101010201010101"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9548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741516" y="1556792"/>
            <a:ext cx="6401568" cy="4702569"/>
          </a:xfrm>
          <a:prstGeom prst="rect">
            <a:avLst/>
          </a:prstGeom>
        </p:spPr>
        <p:txBody>
          <a:bodyPr wrap="square">
            <a:spAutoFit/>
          </a:bodyPr>
          <a:lstStyle/>
          <a:p>
            <a:pPr algn="just">
              <a:lnSpc>
                <a:spcPct val="107000"/>
              </a:lnSpc>
              <a:spcAft>
                <a:spcPts val="0"/>
              </a:spcAft>
            </a:pPr>
            <a:r>
              <a:rPr lang="pt-BR" sz="2800" b="1" dirty="0" smtClean="0">
                <a:latin typeface="Monotype Corsiva" panose="03010101010201010101" pitchFamily="66" charset="0"/>
                <a:ea typeface="Times New Roman" panose="02020603050405020304" pitchFamily="18" charset="0"/>
                <a:cs typeface="Times New Roman" panose="02020603050405020304" pitchFamily="18" charset="0"/>
              </a:rPr>
              <a:t>D</a:t>
            </a: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 Quixote é muito mais verdadeiro, tem vida bem maior do que qualquer outro personagem da chamada História verdadeira, </a:t>
            </a:r>
            <a:r>
              <a:rPr lang="pt-BR" sz="2800" b="1" dirty="0" smtClean="0">
                <a:latin typeface="Monotype Corsiva" panose="03010101010201010101" pitchFamily="66" charset="0"/>
                <a:ea typeface="Times New Roman" panose="02020603050405020304" pitchFamily="18" charset="0"/>
                <a:cs typeface="Times New Roman" panose="02020603050405020304" pitchFamily="18" charset="0"/>
              </a:rPr>
              <a:t>mais </a:t>
            </a: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vida ainda do que o próprio Cervantes, seu apóstolo. Há quase quatro séculos, vem cavalgando sobre um velho rocim e, no meio da planície castelhana, alonga sua figura como uma interrogação da alma e da sensibilidade. D. Quixote é, pois, uma criação literária que se incorporou definitivamente na História.</a:t>
            </a:r>
          </a:p>
        </p:txBody>
      </p:sp>
      <p:sp>
        <p:nvSpPr>
          <p:cNvPr id="3" name="Retângulo 2"/>
          <p:cNvSpPr/>
          <p:nvPr/>
        </p:nvSpPr>
        <p:spPr>
          <a:xfrm>
            <a:off x="0" y="99789"/>
            <a:ext cx="12188825" cy="1384995"/>
          </a:xfrm>
          <a:prstGeom prst="rect">
            <a:avLst/>
          </a:prstGeom>
        </p:spPr>
        <p:txBody>
          <a:bodyPr wrap="square">
            <a:spAutoFit/>
          </a:bodyPr>
          <a:lstStyle/>
          <a:p>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Cervantes captou num lampejo de gênio, e expressou literariamente como ninguém, o grito da Humanidade que aspira a transcender a circunstância imediata terrena, e encarnou na figura principal do livro esse grito. </a:t>
            </a:r>
            <a:endParaRPr lang="pt-BR" sz="2800" dirty="0"/>
          </a:p>
        </p:txBody>
      </p:sp>
      <p:pic>
        <p:nvPicPr>
          <p:cNvPr id="1026" name="Picture 2" descr="http://brasileiros.com.br/wp-content/uploads/2015/01/miguel-de-cervantes-reproducao-elinformativo.org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72" y="1484784"/>
            <a:ext cx="5715000" cy="5373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65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845940" y="487085"/>
            <a:ext cx="7581701" cy="5822235"/>
          </a:xfrm>
          <a:prstGeom prst="rect">
            <a:avLst/>
          </a:prstGeom>
        </p:spPr>
        <p:txBody>
          <a:bodyPr wrap="square">
            <a:spAutoFit/>
          </a:bodyPr>
          <a:lstStyle/>
          <a:p>
            <a:pPr algn="just">
              <a:lnSpc>
                <a:spcPct val="107000"/>
              </a:lnSpc>
              <a:spcAft>
                <a:spcPts val="0"/>
              </a:spcAft>
            </a:pP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O Quixote, pois, é um profundo mergulho de Cervantes na alma humana, não só espanhola, mas universal. Daí sua transcendência e universalidade. Todos os povos, de todos os tempos, têm conseguido ver seu próprio reflexo espiritual nestas </a:t>
            </a:r>
            <a:r>
              <a:rPr lang="pt-BR" sz="2800" b="1" dirty="0" smtClean="0">
                <a:latin typeface="Monotype Corsiva" panose="03010101010201010101" pitchFamily="66" charset="0"/>
                <a:ea typeface="Times New Roman" panose="02020603050405020304" pitchFamily="18" charset="0"/>
                <a:cs typeface="Times New Roman" panose="02020603050405020304" pitchFamily="18" charset="0"/>
              </a:rPr>
              <a:t>páginas </a:t>
            </a: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como num límpido espelho. </a:t>
            </a:r>
            <a:r>
              <a:rPr lang="pt-BR" sz="2800" b="1" dirty="0" smtClean="0">
                <a:latin typeface="Monotype Corsiva" panose="03010101010201010101" pitchFamily="66" charset="0"/>
                <a:ea typeface="Times New Roman" panose="02020603050405020304" pitchFamily="18" charset="0"/>
                <a:cs typeface="Times New Roman" panose="02020603050405020304" pitchFamily="18" charset="0"/>
              </a:rPr>
              <a:t>Esta </a:t>
            </a: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obra é a Bíblia profana da Humanidade e, como o livro sagrado, alcançou também em todas as línguas popularidade jamais igualada por livro algum, como já dissemos. A intuição </a:t>
            </a:r>
            <a:r>
              <a:rPr lang="pt-BR" sz="2800" b="1" dirty="0" err="1">
                <a:latin typeface="Monotype Corsiva" panose="03010101010201010101" pitchFamily="66" charset="0"/>
                <a:ea typeface="Times New Roman" panose="02020603050405020304" pitchFamily="18" charset="0"/>
                <a:cs typeface="Times New Roman" panose="02020603050405020304" pitchFamily="18" charset="0"/>
              </a:rPr>
              <a:t>cervantina</a:t>
            </a:r>
            <a:r>
              <a:rPr lang="pt-BR" sz="2800" b="1" dirty="0">
                <a:latin typeface="Monotype Corsiva" panose="03010101010201010101" pitchFamily="66" charset="0"/>
                <a:ea typeface="Times New Roman" panose="02020603050405020304" pitchFamily="18" charset="0"/>
                <a:cs typeface="Times New Roman" panose="02020603050405020304" pitchFamily="18" charset="0"/>
              </a:rPr>
              <a:t> captou, num momento crítico da história da Espanha, a essencialidade do homem, e nos deu nas figuras fictícias de Dom Quixote e Sancho as duas vertentes espirituais mais significativas da consciência humana. </a:t>
            </a:r>
            <a:endParaRPr lang="pt-BR" sz="1200" b="1" dirty="0">
              <a:latin typeface="Monotype Corsiva" panose="03010101010201010101" pitchFamily="66" charset="0"/>
              <a:ea typeface="Times New Roman" panose="02020603050405020304" pitchFamily="18" charset="0"/>
              <a:cs typeface="Times New Roman" panose="02020603050405020304" pitchFamily="18" charset="0"/>
            </a:endParaRPr>
          </a:p>
          <a:p>
            <a:pPr algn="just">
              <a:lnSpc>
                <a:spcPct val="107000"/>
              </a:lnSpc>
              <a:spcAft>
                <a:spcPts val="0"/>
              </a:spcAft>
            </a:pPr>
            <a:r>
              <a:rPr lang="pt-BR" sz="1200" b="1" dirty="0">
                <a:latin typeface="Monotype Corsiva" panose="03010101010201010101" pitchFamily="66"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8277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6670476" y="692696"/>
            <a:ext cx="5328592" cy="5526128"/>
          </a:xfrm>
          <a:prstGeom prst="rect">
            <a:avLst/>
          </a:prstGeom>
        </p:spPr>
        <p:txBody>
          <a:bodyPr wrap="square">
            <a:spAutoFit/>
          </a:bodyPr>
          <a:lstStyle/>
          <a:p>
            <a:pPr algn="just">
              <a:lnSpc>
                <a:spcPct val="107000"/>
              </a:lnSpc>
              <a:spcAft>
                <a:spcPts val="0"/>
              </a:spcAft>
            </a:pPr>
            <a:r>
              <a:rPr lang="pt-BR" sz="3000" b="1" dirty="0">
                <a:latin typeface="Monotype Corsiva" panose="03010101010201010101" pitchFamily="66" charset="0"/>
                <a:ea typeface="Times New Roman" panose="02020603050405020304" pitchFamily="18" charset="0"/>
                <a:cs typeface="Times New Roman" panose="02020603050405020304" pitchFamily="18" charset="0"/>
              </a:rPr>
              <a:t>A loucura de Dom Quixote é a loucura de todos aqueles que “</a:t>
            </a:r>
            <a:r>
              <a:rPr lang="pt-BR" sz="3000" b="1" dirty="0" err="1">
                <a:latin typeface="Monotype Corsiva" panose="03010101010201010101" pitchFamily="66" charset="0"/>
                <a:ea typeface="Times New Roman" panose="02020603050405020304" pitchFamily="18" charset="0"/>
                <a:cs typeface="Times New Roman" panose="02020603050405020304" pitchFamily="18" charset="0"/>
              </a:rPr>
              <a:t>agonicamente</a:t>
            </a:r>
            <a:r>
              <a:rPr lang="pt-BR" sz="3000" b="1" dirty="0">
                <a:latin typeface="Monotype Corsiva" panose="03010101010201010101" pitchFamily="66" charset="0"/>
                <a:ea typeface="Times New Roman" panose="02020603050405020304" pitchFamily="18" charset="0"/>
                <a:cs typeface="Times New Roman" panose="02020603050405020304" pitchFamily="18" charset="0"/>
              </a:rPr>
              <a:t>” se esforçam ou lutam em prol de alvos supremos de idealismo, para cuja conquista a razão é insuficiente. E somente na figura de um cavaleiro louco poderia Cervantes ter encarnado semelhante ideal; um louco que, como se nota no decorrer da obra, tem muito mais juízo do que aqueles considerados sensatos pela maioria. </a:t>
            </a:r>
          </a:p>
        </p:txBody>
      </p:sp>
      <p:pic>
        <p:nvPicPr>
          <p:cNvPr id="4" name="Picture 2" descr="https://http2.mlstatic.com/adesivo-decorar-parede-frase-dom-quixote-gigante-160cmx48cm-D_NQ_NP_498301-MLB20312919970_062015-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88640"/>
            <a:ext cx="5806380" cy="652416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01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72007" y="27732"/>
            <a:ext cx="12071077" cy="6924973"/>
          </a:xfrm>
          <a:prstGeom prst="rect">
            <a:avLst/>
          </a:prstGeom>
        </p:spPr>
        <p:txBody>
          <a:bodyPr wrap="square">
            <a:spAutoFit/>
          </a:bodyPr>
          <a:lstStyle/>
          <a:p>
            <a:pPr algn="just"/>
            <a:endParaRPr lang="pt-BR" sz="2800" b="1" dirty="0" smtClean="0">
              <a:latin typeface="Monotype Corsiva" panose="03010101010201010101" pitchFamily="66" charset="0"/>
            </a:endParaRPr>
          </a:p>
          <a:p>
            <a:pPr algn="just"/>
            <a:r>
              <a:rPr lang="pt-BR" sz="2800" b="1" dirty="0" smtClean="0">
                <a:latin typeface="Monotype Corsiva" panose="03010101010201010101" pitchFamily="66" charset="0"/>
              </a:rPr>
              <a:t>Fala-se </a:t>
            </a:r>
            <a:r>
              <a:rPr lang="pt-BR" sz="2800" b="1" dirty="0">
                <a:latin typeface="Monotype Corsiva" panose="03010101010201010101" pitchFamily="66" charset="0"/>
              </a:rPr>
              <a:t>muito da loucura de Dom Quixote. Mas, que tipo de loucura é essa? Trata-se de uma loucura real? Podemos afirmar que o personagem é ou está realmente louco? Muito pelo contrário. Dom Quixote é o personagem mais sensato e construtivo da ficção moderna. Dom Quixote não reflete nenhum tipo de paranoia ou demência que esteja a exigir terapias tradicionais para o retorno à normalidade. </a:t>
            </a:r>
            <a:endParaRPr lang="pt-BR" sz="2800" b="1" dirty="0" smtClean="0">
              <a:latin typeface="Monotype Corsiva" panose="03010101010201010101" pitchFamily="66" charset="0"/>
            </a:endParaRPr>
          </a:p>
          <a:p>
            <a:pPr algn="just"/>
            <a:endParaRPr lang="pt-BR" sz="2000" b="1" dirty="0">
              <a:latin typeface="Monotype Corsiva" panose="03010101010201010101" pitchFamily="66" charset="0"/>
            </a:endParaRPr>
          </a:p>
          <a:p>
            <a:pPr algn="just"/>
            <a:endParaRPr lang="pt-BR" sz="800" b="1" dirty="0">
              <a:latin typeface="Monotype Corsiva" panose="03010101010201010101" pitchFamily="66" charset="0"/>
            </a:endParaRPr>
          </a:p>
          <a:p>
            <a:pPr algn="just"/>
            <a:r>
              <a:rPr lang="pt-BR" sz="800" b="1" dirty="0">
                <a:latin typeface="Monotype Corsiva" panose="03010101010201010101" pitchFamily="66" charset="0"/>
              </a:rPr>
              <a:t> </a:t>
            </a:r>
          </a:p>
          <a:p>
            <a:pPr algn="just"/>
            <a:r>
              <a:rPr lang="pt-BR" sz="2800" b="1" dirty="0">
                <a:latin typeface="Monotype Corsiva" panose="03010101010201010101" pitchFamily="66" charset="0"/>
              </a:rPr>
              <a:t>À loucura de Dom Quixote se referem as personagens que se defrontam com ele nas estalagens e caminhos. Mas estas personagens são, em linhas gerais, transposições de um estado de bom senso, comum e materialista, que jamais poderiam entender aquilo que ultrapassa a superfície dos chamados fatos cotidianos da realidade terrena. Representam a encarnação do senso comum vulgar, do chamado vulgarmente bom senso, enquanto Dom Quixote, o mais importante de todos, paira majestoso acima disso tudo e sobre todos, mostrando a dimensão de um bom senso diferente, individualizado, único, que se levanta do vulgar ao transcendente, num plano de ideais que ultrapassa a matéria e a lógica vulgarmente normativa.</a:t>
            </a:r>
            <a:endParaRPr lang="pt-BR" sz="800" b="1" dirty="0">
              <a:latin typeface="Monotype Corsiva" panose="03010101010201010101" pitchFamily="66" charset="0"/>
            </a:endParaRPr>
          </a:p>
          <a:p>
            <a:pPr algn="just"/>
            <a:r>
              <a:rPr lang="pt-BR" sz="800" b="1" dirty="0">
                <a:latin typeface="Monotype Corsiva" panose="03010101010201010101" pitchFamily="66" charset="0"/>
              </a:rPr>
              <a:t> </a:t>
            </a:r>
          </a:p>
        </p:txBody>
      </p:sp>
    </p:spTree>
    <p:extLst>
      <p:ext uri="{BB962C8B-B14F-4D97-AF65-F5344CB8AC3E}">
        <p14:creationId xmlns:p14="http://schemas.microsoft.com/office/powerpoint/2010/main" val="282012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574132" y="5315724"/>
            <a:ext cx="8447012" cy="1569660"/>
          </a:xfrm>
          <a:prstGeom prst="rect">
            <a:avLst/>
          </a:prstGeom>
        </p:spPr>
        <p:txBody>
          <a:bodyPr wrap="square">
            <a:spAutoFit/>
          </a:bodyPr>
          <a:lstStyle/>
          <a:p>
            <a:pPr algn="just"/>
            <a:r>
              <a:rPr lang="pt-BR" sz="3200" b="1" dirty="0">
                <a:latin typeface="Monotype Corsiva" panose="03010101010201010101" pitchFamily="66" charset="0"/>
              </a:rPr>
              <a:t>Todo aquele que se refugia num ideal, que sofra na vida por amarguras e desenganos, pense na figura de Dom Quixote como protótipo de almas generosas e esforçadas.</a:t>
            </a:r>
            <a:endParaRPr lang="pt-BR" sz="3200" b="1" dirty="0">
              <a:latin typeface="Monotype Corsiva" panose="03010101010201010101" pitchFamily="66" charset="0"/>
              <a:ea typeface="Times New Roman" panose="02020603050405020304" pitchFamily="18" charset="0"/>
              <a:cs typeface="Times New Roman" panose="02020603050405020304" pitchFamily="18" charset="0"/>
            </a:endParaRPr>
          </a:p>
        </p:txBody>
      </p:sp>
      <p:pic>
        <p:nvPicPr>
          <p:cNvPr id="2050" name="Picture 2" descr="http://3.bp.blogspot.com/-aHJJbkq1dug/UWQ1B0xKFXI/AAAAAAAASWk/0CcTxXCDJFE/s1600/dom+quixo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60" y="0"/>
            <a:ext cx="12209885" cy="4941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31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arthtones_16x9_TP102801062">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Earthtones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100000"/>
                <a:lumMod val="100000"/>
              </a:schemeClr>
            </a:gs>
            <a:gs pos="100000">
              <a:schemeClr val="phClr">
                <a:tint val="80000"/>
              </a:schemeClr>
            </a:gs>
          </a:gsLst>
          <a:lin ang="5400000" scaled="0"/>
        </a:gradFill>
        <a:blipFill>
          <a:blip xmlns:r="http://schemas.openxmlformats.org/officeDocument/2006/relationships" r:embed="rId1">
            <a:duotone>
              <a:schemeClr val="phClr">
                <a:shade val="50000"/>
              </a:schemeClr>
              <a:schemeClr val="phClr">
                <a:tint val="80000"/>
              </a:schemeClr>
            </a:duotone>
          </a:blip>
          <a:stretch/>
        </a:blipFill>
      </a:bgFillStyleLst>
    </a:fmtScheme>
  </a:themeElements>
  <a:objectDefaults>
    <a:lnDef>
      <a:spPr>
        <a:ln w="28575">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Earthtones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Earthtones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72B302D-EE67-4518-AC54-283EA78A9C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Apresentação com tons terrosos (widescreen)</Template>
  <TotalTime>0</TotalTime>
  <Words>2514</Words>
  <Application>Microsoft Office PowerPoint</Application>
  <PresentationFormat>Personalizar</PresentationFormat>
  <Paragraphs>63</Paragraphs>
  <Slides>19</Slides>
  <Notes>6</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19</vt:i4>
      </vt:variant>
    </vt:vector>
  </HeadingPairs>
  <TitlesOfParts>
    <vt:vector size="30" baseType="lpstr">
      <vt:lpstr>Yu Mincho Light</vt:lpstr>
      <vt:lpstr>Arial Black</vt:lpstr>
      <vt:lpstr>Baskerville Old Face</vt:lpstr>
      <vt:lpstr>Berlin Sans FB Demi</vt:lpstr>
      <vt:lpstr>Calibri</vt:lpstr>
      <vt:lpstr>Corbel</vt:lpstr>
      <vt:lpstr>Gabriola</vt:lpstr>
      <vt:lpstr>Monotype Corsiva</vt:lpstr>
      <vt:lpstr>Times New Roman</vt:lpstr>
      <vt:lpstr>Wingdings</vt:lpstr>
      <vt:lpstr>Earthtones_16x9_TP102801062</vt:lpstr>
      <vt:lpstr>Apresentação do PowerPoint</vt:lpstr>
      <vt:lpstr>NOITES DE BIBLIOTECA   EVENTO PROMOVIDO PELO NÚCLEO DE PSICANÁLISE DE MARILIA E REGIÃO  Comentários sob o olhar Psicanalítico da Analista Didata Cibele M. M. Di Battista Brandão </vt:lpstr>
      <vt:lpstr>Apresentação do PowerPoint</vt:lpstr>
      <vt:lpstr>Apresentação do PowerPoint</vt:lpstr>
      <vt:lpstr>    Numa leitura superficial, Dom Quixote é só a narrativa das aventuras tragicômicas de um cinquentão remediado chamado Alonso Quixano, fidalgo de baixa extração. </vt:lpstr>
      <vt:lpstr> INTRODUÇÃO </vt:lpstr>
      <vt:lpstr>Apresentação do PowerPoint</vt:lpstr>
      <vt:lpstr>Apresentação do PowerPoint</vt:lpstr>
      <vt:lpstr>A UNIVERSALIDADE DE CERVANTES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2016-07-27T18:03:12Z</dcterms:created>
  <dcterms:modified xsi:type="dcterms:W3CDTF">2016-08-12T13:10:23Z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TC028010659991</vt:lpwstr>
  </property>
</Properties>
</file>